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8" r:id="rId1"/>
  </p:sldMasterIdLst>
  <p:notesMasterIdLst>
    <p:notesMasterId r:id="rId12"/>
  </p:notesMasterIdLst>
  <p:sldIdLst>
    <p:sldId id="262" r:id="rId2"/>
    <p:sldId id="279" r:id="rId3"/>
    <p:sldId id="300" r:id="rId4"/>
    <p:sldId id="267" r:id="rId5"/>
    <p:sldId id="301" r:id="rId6"/>
    <p:sldId id="304" r:id="rId7"/>
    <p:sldId id="305" r:id="rId8"/>
    <p:sldId id="285" r:id="rId9"/>
    <p:sldId id="302" r:id="rId10"/>
    <p:sldId id="306" r:id="rId11"/>
  </p:sldIdLst>
  <p:sldSz cx="9144000" cy="5143500" type="screen16x9"/>
  <p:notesSz cx="6858000" cy="9144000"/>
  <p:embeddedFontLst>
    <p:embeddedFont>
      <p:font typeface="Garamond" panose="02020404030301010803" pitchFamily="18" charset="0"/>
      <p:regular r:id="rId13"/>
      <p:bold r:id="rId14"/>
      <p:italic r:id="rId15"/>
    </p:embeddedFont>
    <p:embeddedFont>
      <p:font typeface="Catamaran Thin" panose="020B0604020202020204" charset="-18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tamaran" panose="020B0604020202020204" charset="-18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1778BD7-CB1E-45C7-9444-F9178D188997}">
  <a:tblStyle styleId="{31778BD7-CB1E-45C7-9444-F9178D1889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A729D15-B007-41AA-B28D-3FF0FDEF818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85908"/>
  </p:normalViewPr>
  <p:slideViewPr>
    <p:cSldViewPr snapToGrid="0">
      <p:cViewPr varScale="1">
        <p:scale>
          <a:sx n="131" d="100"/>
          <a:sy n="131" d="100"/>
        </p:scale>
        <p:origin x="16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	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0" name="Google Shape;116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6935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5458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2319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c897f1b335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3" name="Google Shape;1263;gc897f1b335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5108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gc897f1b335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4" name="Google Shape;1224;gc897f1b335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2853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"/>
          <p:cNvSpPr txBox="1">
            <a:spLocks noGrp="1"/>
          </p:cNvSpPr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body" idx="1"/>
          </p:nvPr>
        </p:nvSpPr>
        <p:spPr>
          <a:xfrm>
            <a:off x="1241875" y="1125350"/>
            <a:ext cx="6660300" cy="297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sldNum" idx="12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8" name="Google Shape;198;p5"/>
          <p:cNvGrpSpPr/>
          <p:nvPr/>
        </p:nvGrpSpPr>
        <p:grpSpPr>
          <a:xfrm>
            <a:off x="218" y="3708336"/>
            <a:ext cx="9143345" cy="1231682"/>
            <a:chOff x="218" y="898161"/>
            <a:chExt cx="9143345" cy="1231682"/>
          </a:xfrm>
        </p:grpSpPr>
        <p:sp>
          <p:nvSpPr>
            <p:cNvPr id="199" name="Google Shape;199;p5"/>
            <p:cNvSpPr/>
            <p:nvPr/>
          </p:nvSpPr>
          <p:spPr>
            <a:xfrm>
              <a:off x="4571575" y="1374616"/>
              <a:ext cx="236742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5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4765540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4803711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5519015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522995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5916017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7745341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6788222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6308923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7467735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8954159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551901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7215942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8828810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6509901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768616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8243403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7686239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8369228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6000837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5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5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5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5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5"/>
            <p:cNvSpPr/>
            <p:nvPr/>
          </p:nvSpPr>
          <p:spPr>
            <a:xfrm flipH="1">
              <a:off x="218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5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5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5"/>
            <p:cNvSpPr/>
            <p:nvPr/>
          </p:nvSpPr>
          <p:spPr>
            <a:xfrm flipH="1">
              <a:off x="218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5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5"/>
            <p:cNvSpPr/>
            <p:nvPr/>
          </p:nvSpPr>
          <p:spPr>
            <a:xfrm flipH="1">
              <a:off x="189647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5"/>
            <p:cNvSpPr/>
            <p:nvPr/>
          </p:nvSpPr>
          <p:spPr>
            <a:xfrm flipH="1">
              <a:off x="1410942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5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5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5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4799544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5"/>
            <p:cNvSpPr/>
            <p:nvPr/>
          </p:nvSpPr>
          <p:spPr>
            <a:xfrm rot="10800000" flipH="1">
              <a:off x="4377375" y="1454281"/>
              <a:ext cx="389112" cy="153155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5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4571564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5"/>
            <p:cNvSpPr/>
            <p:nvPr/>
          </p:nvSpPr>
          <p:spPr>
            <a:xfrm flipH="1">
              <a:off x="218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5"/>
          <p:cNvGrpSpPr/>
          <p:nvPr/>
        </p:nvGrpSpPr>
        <p:grpSpPr>
          <a:xfrm>
            <a:off x="138350" y="3775000"/>
            <a:ext cx="8847940" cy="1250750"/>
            <a:chOff x="138350" y="260325"/>
            <a:chExt cx="8847940" cy="1250750"/>
          </a:xfrm>
        </p:grpSpPr>
        <p:sp>
          <p:nvSpPr>
            <p:cNvPr id="245" name="Google Shape;245;p5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0" name="Google Shape;270;p5"/>
          <p:cNvSpPr/>
          <p:nvPr/>
        </p:nvSpPr>
        <p:spPr>
          <a:xfrm>
            <a:off x="4212739" y="916323"/>
            <a:ext cx="718522" cy="200800"/>
          </a:xfrm>
          <a:custGeom>
            <a:avLst/>
            <a:gdLst/>
            <a:ahLst/>
            <a:cxnLst/>
            <a:rect l="l" t="t" r="r" b="b"/>
            <a:pathLst>
              <a:path w="1562005" h="436521" extrusionOk="0">
                <a:moveTo>
                  <a:pt x="937260" y="436521"/>
                </a:moveTo>
                <a:cubicBezTo>
                  <a:pt x="896645" y="436521"/>
                  <a:pt x="890776" y="349597"/>
                  <a:pt x="885947" y="206493"/>
                </a:cubicBezTo>
                <a:cubicBezTo>
                  <a:pt x="883770" y="141015"/>
                  <a:pt x="879699" y="18979"/>
                  <a:pt x="861522" y="18979"/>
                </a:cubicBezTo>
                <a:cubicBezTo>
                  <a:pt x="841357" y="18979"/>
                  <a:pt x="830659" y="96889"/>
                  <a:pt x="823653" y="148417"/>
                </a:cubicBezTo>
                <a:cubicBezTo>
                  <a:pt x="812860" y="226611"/>
                  <a:pt x="803582" y="294177"/>
                  <a:pt x="766849" y="294177"/>
                </a:cubicBezTo>
                <a:cubicBezTo>
                  <a:pt x="746210" y="294177"/>
                  <a:pt x="739394" y="277001"/>
                  <a:pt x="734376" y="264475"/>
                </a:cubicBezTo>
                <a:cubicBezTo>
                  <a:pt x="729359" y="251949"/>
                  <a:pt x="726235" y="246729"/>
                  <a:pt x="719513" y="246729"/>
                </a:cubicBezTo>
                <a:cubicBezTo>
                  <a:pt x="706543" y="246729"/>
                  <a:pt x="701336" y="266752"/>
                  <a:pt x="694993" y="297214"/>
                </a:cubicBezTo>
                <a:cubicBezTo>
                  <a:pt x="687419" y="333939"/>
                  <a:pt x="677951" y="379584"/>
                  <a:pt x="634307" y="379584"/>
                </a:cubicBezTo>
                <a:cubicBezTo>
                  <a:pt x="597480" y="379584"/>
                  <a:pt x="590095" y="315624"/>
                  <a:pt x="582332" y="247773"/>
                </a:cubicBezTo>
                <a:cubicBezTo>
                  <a:pt x="576746" y="199281"/>
                  <a:pt x="569078" y="132854"/>
                  <a:pt x="549102" y="132854"/>
                </a:cubicBezTo>
                <a:cubicBezTo>
                  <a:pt x="538404" y="132854"/>
                  <a:pt x="527895" y="170813"/>
                  <a:pt x="520700" y="195486"/>
                </a:cubicBezTo>
                <a:cubicBezTo>
                  <a:pt x="508393" y="239328"/>
                  <a:pt x="495801" y="284688"/>
                  <a:pt x="463896" y="284688"/>
                </a:cubicBezTo>
                <a:cubicBezTo>
                  <a:pt x="443447" y="284688"/>
                  <a:pt x="433696" y="256219"/>
                  <a:pt x="422335" y="222341"/>
                </a:cubicBezTo>
                <a:cubicBezTo>
                  <a:pt x="415235" y="201274"/>
                  <a:pt x="403401" y="166068"/>
                  <a:pt x="392892" y="166068"/>
                </a:cubicBezTo>
                <a:cubicBezTo>
                  <a:pt x="382383" y="166068"/>
                  <a:pt x="376608" y="180492"/>
                  <a:pt x="369129" y="195770"/>
                </a:cubicBezTo>
                <a:cubicBezTo>
                  <a:pt x="357958" y="218450"/>
                  <a:pt x="344041" y="246729"/>
                  <a:pt x="312325" y="246729"/>
                </a:cubicBezTo>
                <a:lnTo>
                  <a:pt x="0" y="246729"/>
                </a:lnTo>
                <a:lnTo>
                  <a:pt x="0" y="227750"/>
                </a:lnTo>
                <a:lnTo>
                  <a:pt x="312420" y="227750"/>
                </a:lnTo>
                <a:cubicBezTo>
                  <a:pt x="331355" y="227750"/>
                  <a:pt x="340159" y="211713"/>
                  <a:pt x="352183" y="187325"/>
                </a:cubicBezTo>
                <a:cubicBezTo>
                  <a:pt x="361650" y="167586"/>
                  <a:pt x="371874" y="147089"/>
                  <a:pt x="392892" y="147089"/>
                </a:cubicBezTo>
                <a:cubicBezTo>
                  <a:pt x="416844" y="147089"/>
                  <a:pt x="428299" y="180682"/>
                  <a:pt x="440228" y="216268"/>
                </a:cubicBezTo>
                <a:cubicBezTo>
                  <a:pt x="445625" y="232305"/>
                  <a:pt x="456891" y="265709"/>
                  <a:pt x="463802" y="265709"/>
                </a:cubicBezTo>
                <a:cubicBezTo>
                  <a:pt x="481600" y="265709"/>
                  <a:pt x="493245" y="223954"/>
                  <a:pt x="502618" y="190361"/>
                </a:cubicBezTo>
                <a:cubicBezTo>
                  <a:pt x="514073" y="149366"/>
                  <a:pt x="523919" y="113875"/>
                  <a:pt x="549007" y="113875"/>
                </a:cubicBezTo>
                <a:cubicBezTo>
                  <a:pt x="585835" y="113875"/>
                  <a:pt x="593219" y="177835"/>
                  <a:pt x="600982" y="245686"/>
                </a:cubicBezTo>
                <a:cubicBezTo>
                  <a:pt x="606568" y="294177"/>
                  <a:pt x="614237" y="360604"/>
                  <a:pt x="634213" y="360604"/>
                </a:cubicBezTo>
                <a:cubicBezTo>
                  <a:pt x="660437" y="360604"/>
                  <a:pt x="667916" y="334034"/>
                  <a:pt x="676437" y="293418"/>
                </a:cubicBezTo>
                <a:cubicBezTo>
                  <a:pt x="683064" y="261154"/>
                  <a:pt x="690070" y="227750"/>
                  <a:pt x="719418" y="227750"/>
                </a:cubicBezTo>
                <a:cubicBezTo>
                  <a:pt x="740057" y="227750"/>
                  <a:pt x="746873" y="244926"/>
                  <a:pt x="751891" y="257453"/>
                </a:cubicBezTo>
                <a:cubicBezTo>
                  <a:pt x="756908" y="269979"/>
                  <a:pt x="760033" y="275198"/>
                  <a:pt x="766754" y="275198"/>
                </a:cubicBezTo>
                <a:cubicBezTo>
                  <a:pt x="786920" y="275198"/>
                  <a:pt x="797618" y="197289"/>
                  <a:pt x="804624" y="145760"/>
                </a:cubicBezTo>
                <a:cubicBezTo>
                  <a:pt x="815416" y="67566"/>
                  <a:pt x="824694" y="0"/>
                  <a:pt x="861427" y="0"/>
                </a:cubicBezTo>
                <a:cubicBezTo>
                  <a:pt x="896172" y="0"/>
                  <a:pt x="900432" y="74398"/>
                  <a:pt x="904787" y="205924"/>
                </a:cubicBezTo>
                <a:cubicBezTo>
                  <a:pt x="907438" y="285067"/>
                  <a:pt x="911888" y="417542"/>
                  <a:pt x="937165" y="417542"/>
                </a:cubicBezTo>
                <a:cubicBezTo>
                  <a:pt x="966419" y="417542"/>
                  <a:pt x="977212" y="315814"/>
                  <a:pt x="984502" y="248437"/>
                </a:cubicBezTo>
                <a:cubicBezTo>
                  <a:pt x="993401" y="163980"/>
                  <a:pt x="998797" y="123365"/>
                  <a:pt x="1022371" y="123365"/>
                </a:cubicBezTo>
                <a:cubicBezTo>
                  <a:pt x="1050773" y="123365"/>
                  <a:pt x="1061944" y="158856"/>
                  <a:pt x="1073494" y="196435"/>
                </a:cubicBezTo>
                <a:cubicBezTo>
                  <a:pt x="1085044" y="234013"/>
                  <a:pt x="1097636" y="275198"/>
                  <a:pt x="1126511" y="275198"/>
                </a:cubicBezTo>
                <a:cubicBezTo>
                  <a:pt x="1139481" y="275198"/>
                  <a:pt x="1146108" y="268460"/>
                  <a:pt x="1156711" y="256219"/>
                </a:cubicBezTo>
                <a:cubicBezTo>
                  <a:pt x="1167315" y="243977"/>
                  <a:pt x="1182462" y="227750"/>
                  <a:pt x="1211716" y="227750"/>
                </a:cubicBezTo>
                <a:lnTo>
                  <a:pt x="1562005" y="227750"/>
                </a:lnTo>
                <a:lnTo>
                  <a:pt x="1562005" y="246729"/>
                </a:lnTo>
                <a:lnTo>
                  <a:pt x="1211811" y="246729"/>
                </a:lnTo>
                <a:cubicBezTo>
                  <a:pt x="1191078" y="246729"/>
                  <a:pt x="1181705" y="257168"/>
                  <a:pt x="1170912" y="269315"/>
                </a:cubicBezTo>
                <a:cubicBezTo>
                  <a:pt x="1160120" y="281461"/>
                  <a:pt x="1148759" y="294177"/>
                  <a:pt x="1126606" y="294177"/>
                </a:cubicBezTo>
                <a:cubicBezTo>
                  <a:pt x="1083719" y="294177"/>
                  <a:pt x="1068666" y="245211"/>
                  <a:pt x="1055412" y="202033"/>
                </a:cubicBezTo>
                <a:cubicBezTo>
                  <a:pt x="1046607" y="173565"/>
                  <a:pt x="1037424" y="143198"/>
                  <a:pt x="1023128" y="142344"/>
                </a:cubicBezTo>
                <a:cubicBezTo>
                  <a:pt x="1013661" y="149746"/>
                  <a:pt x="1007697" y="207822"/>
                  <a:pt x="1003247" y="250430"/>
                </a:cubicBezTo>
                <a:cubicBezTo>
                  <a:pt x="993496" y="341910"/>
                  <a:pt x="983555" y="436521"/>
                  <a:pt x="937260" y="436521"/>
                </a:cubicBezTo>
                <a:close/>
              </a:path>
            </a:pathLst>
          </a:custGeom>
          <a:gradFill>
            <a:gsLst>
              <a:gs pos="0">
                <a:srgbClr val="8097FF">
                  <a:alpha val="0"/>
                </a:srgbClr>
              </a:gs>
              <a:gs pos="22000">
                <a:schemeClr val="accent1"/>
              </a:gs>
              <a:gs pos="76000">
                <a:schemeClr val="accent1"/>
              </a:gs>
              <a:gs pos="100000">
                <a:srgbClr val="8097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8"/>
          <p:cNvGrpSpPr/>
          <p:nvPr/>
        </p:nvGrpSpPr>
        <p:grpSpPr>
          <a:xfrm>
            <a:off x="218" y="3708336"/>
            <a:ext cx="9143345" cy="1231682"/>
            <a:chOff x="218" y="898161"/>
            <a:chExt cx="9143345" cy="1231682"/>
          </a:xfrm>
        </p:grpSpPr>
        <p:sp>
          <p:nvSpPr>
            <p:cNvPr id="430" name="Google Shape;430;p8"/>
            <p:cNvSpPr/>
            <p:nvPr/>
          </p:nvSpPr>
          <p:spPr>
            <a:xfrm>
              <a:off x="4571575" y="1374616"/>
              <a:ext cx="236742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8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4765540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4803711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5519015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522995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8"/>
            <p:cNvSpPr/>
            <p:nvPr/>
          </p:nvSpPr>
          <p:spPr>
            <a:xfrm>
              <a:off x="5916017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8"/>
            <p:cNvSpPr/>
            <p:nvPr/>
          </p:nvSpPr>
          <p:spPr>
            <a:xfrm>
              <a:off x="7745341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6788222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6308923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7467735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8954159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551901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7215942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8828810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6509901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768616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8243403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8"/>
            <p:cNvSpPr/>
            <p:nvPr/>
          </p:nvSpPr>
          <p:spPr>
            <a:xfrm>
              <a:off x="7686239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8369228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6000837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8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8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8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8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8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8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8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8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8"/>
            <p:cNvSpPr/>
            <p:nvPr/>
          </p:nvSpPr>
          <p:spPr>
            <a:xfrm flipH="1">
              <a:off x="218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8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8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8"/>
            <p:cNvSpPr/>
            <p:nvPr/>
          </p:nvSpPr>
          <p:spPr>
            <a:xfrm flipH="1">
              <a:off x="218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8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8"/>
            <p:cNvSpPr/>
            <p:nvPr/>
          </p:nvSpPr>
          <p:spPr>
            <a:xfrm flipH="1">
              <a:off x="189647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8"/>
            <p:cNvSpPr/>
            <p:nvPr/>
          </p:nvSpPr>
          <p:spPr>
            <a:xfrm flipH="1">
              <a:off x="1410942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8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4799544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 rot="10800000" flipH="1">
              <a:off x="4377375" y="1454281"/>
              <a:ext cx="389112" cy="153155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4571564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 flipH="1">
              <a:off x="218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5" name="Google Shape;475;p8"/>
          <p:cNvSpPr txBox="1">
            <a:spLocks noGrp="1"/>
          </p:cNvSpPr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8"/>
          <p:cNvSpPr txBox="1">
            <a:spLocks noGrp="1"/>
          </p:cNvSpPr>
          <p:nvPr>
            <p:ph type="sldNum" idx="12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77" name="Google Shape;477;p8"/>
          <p:cNvGrpSpPr/>
          <p:nvPr/>
        </p:nvGrpSpPr>
        <p:grpSpPr>
          <a:xfrm>
            <a:off x="138350" y="3775000"/>
            <a:ext cx="8847940" cy="1250750"/>
            <a:chOff x="138350" y="260325"/>
            <a:chExt cx="8847940" cy="1250750"/>
          </a:xfrm>
        </p:grpSpPr>
        <p:sp>
          <p:nvSpPr>
            <p:cNvPr id="478" name="Google Shape;478;p8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0"/>
          <p:cNvSpPr txBox="1">
            <a:spLocks noGrp="1"/>
          </p:cNvSpPr>
          <p:nvPr>
            <p:ph type="sldNum" idx="12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80" name="Google Shape;580;p10"/>
          <p:cNvGrpSpPr/>
          <p:nvPr/>
        </p:nvGrpSpPr>
        <p:grpSpPr>
          <a:xfrm>
            <a:off x="218" y="3708336"/>
            <a:ext cx="9143345" cy="1231682"/>
            <a:chOff x="218" y="898161"/>
            <a:chExt cx="9143345" cy="1231682"/>
          </a:xfrm>
        </p:grpSpPr>
        <p:sp>
          <p:nvSpPr>
            <p:cNvPr id="581" name="Google Shape;581;p10"/>
            <p:cNvSpPr/>
            <p:nvPr/>
          </p:nvSpPr>
          <p:spPr>
            <a:xfrm>
              <a:off x="4567150" y="1374616"/>
              <a:ext cx="236742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FC229"/>
                </a:gs>
                <a:gs pos="100000">
                  <a:srgbClr val="FF826C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0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FFC229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10"/>
            <p:cNvSpPr/>
            <p:nvPr/>
          </p:nvSpPr>
          <p:spPr>
            <a:xfrm>
              <a:off x="4765540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0"/>
            <p:cNvSpPr/>
            <p:nvPr/>
          </p:nvSpPr>
          <p:spPr>
            <a:xfrm>
              <a:off x="4803711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0"/>
            <p:cNvSpPr/>
            <p:nvPr/>
          </p:nvSpPr>
          <p:spPr>
            <a:xfrm>
              <a:off x="5519015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8328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10"/>
            <p:cNvSpPr/>
            <p:nvPr/>
          </p:nvSpPr>
          <p:spPr>
            <a:xfrm>
              <a:off x="522995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FFA2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0"/>
            <p:cNvSpPr/>
            <p:nvPr/>
          </p:nvSpPr>
          <p:spPr>
            <a:xfrm>
              <a:off x="5916017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0"/>
            <p:cNvSpPr/>
            <p:nvPr/>
          </p:nvSpPr>
          <p:spPr>
            <a:xfrm>
              <a:off x="7745341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F002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0"/>
            <p:cNvSpPr/>
            <p:nvPr/>
          </p:nvSpPr>
          <p:spPr>
            <a:xfrm>
              <a:off x="6788222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10"/>
            <p:cNvSpPr/>
            <p:nvPr/>
          </p:nvSpPr>
          <p:spPr>
            <a:xfrm>
              <a:off x="6308923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3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10"/>
            <p:cNvSpPr/>
            <p:nvPr/>
          </p:nvSpPr>
          <p:spPr>
            <a:xfrm>
              <a:off x="7467735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10"/>
            <p:cNvSpPr/>
            <p:nvPr/>
          </p:nvSpPr>
          <p:spPr>
            <a:xfrm>
              <a:off x="8954159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10"/>
            <p:cNvSpPr/>
            <p:nvPr/>
          </p:nvSpPr>
          <p:spPr>
            <a:xfrm>
              <a:off x="551901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10"/>
            <p:cNvSpPr/>
            <p:nvPr/>
          </p:nvSpPr>
          <p:spPr>
            <a:xfrm>
              <a:off x="7215942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10"/>
            <p:cNvSpPr/>
            <p:nvPr/>
          </p:nvSpPr>
          <p:spPr>
            <a:xfrm>
              <a:off x="8828810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FF96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10"/>
            <p:cNvSpPr/>
            <p:nvPr/>
          </p:nvSpPr>
          <p:spPr>
            <a:xfrm>
              <a:off x="6509901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10"/>
            <p:cNvSpPr/>
            <p:nvPr/>
          </p:nvSpPr>
          <p:spPr>
            <a:xfrm>
              <a:off x="768616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10"/>
            <p:cNvSpPr/>
            <p:nvPr/>
          </p:nvSpPr>
          <p:spPr>
            <a:xfrm>
              <a:off x="8243403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  <a:alpha val="49800"/>
                  </a:srgbClr>
                </a:gs>
                <a:gs pos="100000">
                  <a:srgbClr val="002FFF">
                    <a:alpha val="58431"/>
                    <a:alpha val="498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0"/>
            <p:cNvSpPr/>
            <p:nvPr/>
          </p:nvSpPr>
          <p:spPr>
            <a:xfrm>
              <a:off x="7686239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0"/>
            <p:cNvSpPr/>
            <p:nvPr/>
          </p:nvSpPr>
          <p:spPr>
            <a:xfrm>
              <a:off x="8369228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0"/>
            <p:cNvSpPr/>
            <p:nvPr/>
          </p:nvSpPr>
          <p:spPr>
            <a:xfrm>
              <a:off x="6000837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0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0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002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0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0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0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0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0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0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0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0"/>
            <p:cNvSpPr/>
            <p:nvPr/>
          </p:nvSpPr>
          <p:spPr>
            <a:xfrm flipH="1">
              <a:off x="218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F702A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0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0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C182FF">
                <a:alpha val="531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0"/>
            <p:cNvSpPr/>
            <p:nvPr/>
          </p:nvSpPr>
          <p:spPr>
            <a:xfrm flipH="1">
              <a:off x="218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0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0"/>
            <p:cNvSpPr/>
            <p:nvPr/>
          </p:nvSpPr>
          <p:spPr>
            <a:xfrm flipH="1">
              <a:off x="189647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FF826C">
                    <a:alpha val="49800"/>
                  </a:srgbClr>
                </a:gs>
                <a:gs pos="100000">
                  <a:srgbClr val="FF3E45">
                    <a:alpha val="498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0"/>
            <p:cNvSpPr/>
            <p:nvPr/>
          </p:nvSpPr>
          <p:spPr>
            <a:xfrm flipH="1">
              <a:off x="1410942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0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10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10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10"/>
            <p:cNvSpPr/>
            <p:nvPr/>
          </p:nvSpPr>
          <p:spPr>
            <a:xfrm>
              <a:off x="4799544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10"/>
            <p:cNvSpPr/>
            <p:nvPr/>
          </p:nvSpPr>
          <p:spPr>
            <a:xfrm rot="10800000" flipH="1">
              <a:off x="4377375" y="1454281"/>
              <a:ext cx="389112" cy="153155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10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</a:srgbClr>
                </a:gs>
                <a:gs pos="100000">
                  <a:srgbClr val="002FFF">
                    <a:alpha val="58431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10"/>
            <p:cNvSpPr/>
            <p:nvPr/>
          </p:nvSpPr>
          <p:spPr>
            <a:xfrm>
              <a:off x="4571564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10"/>
            <p:cNvSpPr/>
            <p:nvPr/>
          </p:nvSpPr>
          <p:spPr>
            <a:xfrm flipH="1">
              <a:off x="218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6" name="Google Shape;626;p10"/>
          <p:cNvGrpSpPr/>
          <p:nvPr/>
        </p:nvGrpSpPr>
        <p:grpSpPr>
          <a:xfrm>
            <a:off x="138350" y="3775000"/>
            <a:ext cx="8847940" cy="1250750"/>
            <a:chOff x="138350" y="260325"/>
            <a:chExt cx="8847940" cy="1250750"/>
          </a:xfrm>
        </p:grpSpPr>
        <p:sp>
          <p:nvSpPr>
            <p:cNvPr id="627" name="Google Shape;627;p10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0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0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0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0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0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0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0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0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0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0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0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0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0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0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0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0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0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0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0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0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0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0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0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0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chemeClr val="dk1"/>
            </a:gs>
            <a:gs pos="49000">
              <a:schemeClr val="dk2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0" y="2396973"/>
            <a:ext cx="9144000" cy="2463363"/>
            <a:chOff x="0" y="1786473"/>
            <a:chExt cx="9144000" cy="2463363"/>
          </a:xfrm>
        </p:grpSpPr>
        <p:sp>
          <p:nvSpPr>
            <p:cNvPr id="65" name="Google Shape;65;p3"/>
            <p:cNvSpPr/>
            <p:nvPr/>
          </p:nvSpPr>
          <p:spPr>
            <a:xfrm>
              <a:off x="387953" y="3203434"/>
              <a:ext cx="1506902" cy="1046402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55961" y="3203339"/>
              <a:ext cx="1387697" cy="1027233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64296" y="3203434"/>
              <a:ext cx="852487" cy="485578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002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894904" y="2489983"/>
              <a:ext cx="963930" cy="713456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8328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316783" y="2071853"/>
              <a:ext cx="1372123" cy="1131588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FFA2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2688907" y="3203434"/>
              <a:ext cx="785813" cy="342887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6347555" y="3203434"/>
              <a:ext cx="987313" cy="485530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F002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433316" y="3203434"/>
              <a:ext cx="1359026" cy="913651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3474719" y="2357234"/>
              <a:ext cx="958596" cy="846206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3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5792342" y="2975558"/>
              <a:ext cx="530066" cy="227878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0" y="2737741"/>
              <a:ext cx="464201" cy="465648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8765190" y="3203434"/>
              <a:ext cx="378809" cy="485483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894904" y="2489983"/>
              <a:ext cx="794003" cy="713456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288756" y="3203434"/>
              <a:ext cx="940450" cy="428073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8514492" y="2394856"/>
              <a:ext cx="629507" cy="808583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FF96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3876675" y="2014492"/>
              <a:ext cx="1398460" cy="1189045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0" y="2918101"/>
              <a:ext cx="387952" cy="285382"/>
            </a:xfrm>
            <a:custGeom>
              <a:avLst/>
              <a:gdLst/>
              <a:ahLst/>
              <a:cxnLst/>
              <a:rect l="l" t="t" r="r" b="b"/>
              <a:pathLst>
                <a:path w="517270" h="380509" extrusionOk="0">
                  <a:moveTo>
                    <a:pt x="0" y="0"/>
                  </a:moveTo>
                  <a:lnTo>
                    <a:pt x="0" y="380510"/>
                  </a:lnTo>
                  <a:lnTo>
                    <a:pt x="517271" y="380510"/>
                  </a:lnTo>
                  <a:cubicBezTo>
                    <a:pt x="385445" y="159053"/>
                    <a:pt x="226378" y="1142"/>
                    <a:pt x="0" y="0"/>
                  </a:cubicBezTo>
                  <a:close/>
                </a:path>
              </a:pathLst>
            </a:custGeom>
            <a:solidFill>
              <a:srgbClr val="029E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229207" y="2252166"/>
              <a:ext cx="1366075" cy="951274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7343679" y="1786473"/>
              <a:ext cx="1421463" cy="1416970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  <a:alpha val="49800"/>
                  </a:srgbClr>
                </a:gs>
                <a:gs pos="100000">
                  <a:srgbClr val="002FFF">
                    <a:alpha val="58431"/>
                    <a:alpha val="498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229350" y="3129663"/>
              <a:ext cx="93202" cy="73771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7595330" y="3203434"/>
              <a:ext cx="919163" cy="285382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858547" y="3202435"/>
              <a:ext cx="1012412" cy="474733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0" y="1968308"/>
              <a:ext cx="9144000" cy="2220131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3"/>
          <p:cNvSpPr txBox="1">
            <a:spLocks noGrp="1"/>
          </p:cNvSpPr>
          <p:nvPr>
            <p:ph type="ctrTitle"/>
          </p:nvPr>
        </p:nvSpPr>
        <p:spPr>
          <a:xfrm>
            <a:off x="855300" y="1114800"/>
            <a:ext cx="7433400" cy="10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3"/>
          <p:cNvSpPr txBox="1">
            <a:spLocks noGrp="1"/>
          </p:cNvSpPr>
          <p:nvPr>
            <p:ph type="subTitle" idx="1"/>
          </p:nvPr>
        </p:nvSpPr>
        <p:spPr>
          <a:xfrm>
            <a:off x="855300" y="2117602"/>
            <a:ext cx="7433400" cy="35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90" name="Google Shape;90;p3"/>
          <p:cNvGrpSpPr/>
          <p:nvPr/>
        </p:nvGrpSpPr>
        <p:grpSpPr>
          <a:xfrm>
            <a:off x="135815" y="2828480"/>
            <a:ext cx="8869535" cy="2073345"/>
            <a:chOff x="135815" y="2828480"/>
            <a:chExt cx="8869535" cy="2073345"/>
          </a:xfrm>
        </p:grpSpPr>
        <p:sp>
          <p:nvSpPr>
            <p:cNvPr id="91" name="Google Shape;91;p3"/>
            <p:cNvSpPr/>
            <p:nvPr/>
          </p:nvSpPr>
          <p:spPr>
            <a:xfrm>
              <a:off x="2005925" y="39565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320790" y="4086477"/>
              <a:ext cx="58200" cy="58200"/>
            </a:xfrm>
            <a:prstGeom prst="ellipse">
              <a:avLst/>
            </a:prstGeom>
            <a:solidFill>
              <a:srgbClr val="BEF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2102225" y="43266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FF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268650" y="44016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BEF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2719290" y="442067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2777500" y="45897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6258675" y="42303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669290" y="4656377"/>
              <a:ext cx="58200" cy="58200"/>
            </a:xfrm>
            <a:prstGeom prst="ellipse">
              <a:avLst/>
            </a:prstGeom>
            <a:solidFill>
              <a:srgbClr val="17A8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1015700" y="33500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283275" y="41843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6085040" y="4656377"/>
              <a:ext cx="58200" cy="58200"/>
            </a:xfrm>
            <a:prstGeom prst="ellipse">
              <a:avLst/>
            </a:prstGeom>
            <a:solidFill>
              <a:srgbClr val="FF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6570650" y="44979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17A8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225425" y="32537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17A8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755090" y="4451427"/>
              <a:ext cx="58200" cy="58200"/>
            </a:xfrm>
            <a:prstGeom prst="ellipse">
              <a:avLst/>
            </a:prstGeom>
            <a:solidFill>
              <a:srgbClr val="BEF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3005325" y="34748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BEF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5505625" y="48055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7109815" y="4420677"/>
              <a:ext cx="58200" cy="58200"/>
            </a:xfrm>
            <a:prstGeom prst="ellipse">
              <a:avLst/>
            </a:prstGeom>
            <a:solidFill>
              <a:srgbClr val="FF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7682275" y="42160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8909050" y="46373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17A8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8733490" y="4280652"/>
              <a:ext cx="58200" cy="58200"/>
            </a:xfrm>
            <a:prstGeom prst="ellipse">
              <a:avLst/>
            </a:prstGeom>
            <a:solidFill>
              <a:srgbClr val="BEF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280975" y="28284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FF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446290" y="3072952"/>
              <a:ext cx="58200" cy="58200"/>
            </a:xfrm>
            <a:prstGeom prst="ellipse">
              <a:avLst/>
            </a:prstGeom>
            <a:solidFill>
              <a:srgbClr val="BEF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6143240" y="34166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363775" y="34748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FF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8526265" y="4733627"/>
              <a:ext cx="58200" cy="58200"/>
            </a:xfrm>
            <a:prstGeom prst="ellipse">
              <a:avLst/>
            </a:prstGeom>
            <a:solidFill>
              <a:srgbClr val="FF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35815" y="3975577"/>
              <a:ext cx="58200" cy="58200"/>
            </a:xfrm>
            <a:prstGeom prst="ellipse">
              <a:avLst/>
            </a:prstGeom>
            <a:solidFill>
              <a:srgbClr val="FF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09690" y="3508127"/>
              <a:ext cx="58200" cy="58200"/>
            </a:xfrm>
            <a:prstGeom prst="ellipse">
              <a:avLst/>
            </a:prstGeom>
            <a:solidFill>
              <a:srgbClr val="FF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26447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55300" y="1115325"/>
            <a:ext cx="7433400" cy="1350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2396973"/>
            <a:ext cx="9144000" cy="2463363"/>
            <a:chOff x="0" y="1786473"/>
            <a:chExt cx="9144000" cy="2463363"/>
          </a:xfrm>
        </p:grpSpPr>
        <p:sp>
          <p:nvSpPr>
            <p:cNvPr id="12" name="Google Shape;12;p2"/>
            <p:cNvSpPr/>
            <p:nvPr/>
          </p:nvSpPr>
          <p:spPr>
            <a:xfrm>
              <a:off x="387953" y="3203434"/>
              <a:ext cx="1506902" cy="1046402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55961" y="3203339"/>
              <a:ext cx="1387697" cy="1027233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64296" y="3203434"/>
              <a:ext cx="852487" cy="485578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002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94904" y="2489983"/>
              <a:ext cx="963930" cy="713456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8328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16783" y="2071853"/>
              <a:ext cx="1372123" cy="1131588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FFA2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688907" y="3203434"/>
              <a:ext cx="785813" cy="342887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47555" y="3203434"/>
              <a:ext cx="987313" cy="485530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F002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433316" y="3203434"/>
              <a:ext cx="1359026" cy="913651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474719" y="2357234"/>
              <a:ext cx="958596" cy="846206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3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792342" y="2975558"/>
              <a:ext cx="530066" cy="227878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0" y="2737741"/>
              <a:ext cx="464201" cy="465648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765190" y="3203434"/>
              <a:ext cx="378809" cy="485483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894904" y="2489983"/>
              <a:ext cx="794003" cy="713456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288756" y="3203434"/>
              <a:ext cx="940450" cy="428073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514492" y="2394856"/>
              <a:ext cx="629507" cy="808583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FF96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76675" y="2014492"/>
              <a:ext cx="1398460" cy="1189045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0" y="2918101"/>
              <a:ext cx="387952" cy="285382"/>
            </a:xfrm>
            <a:custGeom>
              <a:avLst/>
              <a:gdLst/>
              <a:ahLst/>
              <a:cxnLst/>
              <a:rect l="l" t="t" r="r" b="b"/>
              <a:pathLst>
                <a:path w="517270" h="380509" extrusionOk="0">
                  <a:moveTo>
                    <a:pt x="0" y="0"/>
                  </a:moveTo>
                  <a:lnTo>
                    <a:pt x="0" y="380510"/>
                  </a:lnTo>
                  <a:lnTo>
                    <a:pt x="517271" y="380510"/>
                  </a:lnTo>
                  <a:cubicBezTo>
                    <a:pt x="385445" y="159053"/>
                    <a:pt x="226378" y="1142"/>
                    <a:pt x="0" y="0"/>
                  </a:cubicBezTo>
                  <a:close/>
                </a:path>
              </a:pathLst>
            </a:custGeom>
            <a:solidFill>
              <a:srgbClr val="029E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229207" y="2252166"/>
              <a:ext cx="1366075" cy="951274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343679" y="1786473"/>
              <a:ext cx="1421463" cy="1416970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  <a:alpha val="49800"/>
                  </a:srgbClr>
                </a:gs>
                <a:gs pos="100000">
                  <a:srgbClr val="002FFF">
                    <a:alpha val="58431"/>
                    <a:alpha val="498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229350" y="3129663"/>
              <a:ext cx="93202" cy="73771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595330" y="3203434"/>
              <a:ext cx="919163" cy="285382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858547" y="3202435"/>
              <a:ext cx="1012412" cy="474733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0" y="1968308"/>
              <a:ext cx="9144000" cy="2220131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135815" y="2828480"/>
            <a:ext cx="8869535" cy="2073345"/>
            <a:chOff x="135815" y="2828480"/>
            <a:chExt cx="8869535" cy="2073345"/>
          </a:xfrm>
        </p:grpSpPr>
        <p:sp>
          <p:nvSpPr>
            <p:cNvPr id="36" name="Google Shape;36;p2"/>
            <p:cNvSpPr/>
            <p:nvPr/>
          </p:nvSpPr>
          <p:spPr>
            <a:xfrm>
              <a:off x="2005925" y="39565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20790" y="4086477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102225" y="43266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68650" y="44016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719290" y="442067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77500" y="45897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258675" y="42303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669290" y="4656377"/>
              <a:ext cx="58200" cy="5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015700" y="33500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283275" y="41843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085040" y="465637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570650" y="44979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225425" y="32537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55090" y="4451427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005325" y="34748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05625" y="48055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109815" y="4420677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682275" y="42160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909050" y="46373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733490" y="428065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280975" y="28284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446290" y="307295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143240" y="34166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363775" y="34748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526265" y="473362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35815" y="397557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09690" y="3508127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90351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oogle Shape;350;p7"/>
          <p:cNvGrpSpPr/>
          <p:nvPr/>
        </p:nvGrpSpPr>
        <p:grpSpPr>
          <a:xfrm>
            <a:off x="218" y="3708336"/>
            <a:ext cx="9143345" cy="1231682"/>
            <a:chOff x="218" y="898161"/>
            <a:chExt cx="9143345" cy="1231682"/>
          </a:xfrm>
        </p:grpSpPr>
        <p:sp>
          <p:nvSpPr>
            <p:cNvPr id="351" name="Google Shape;351;p7"/>
            <p:cNvSpPr/>
            <p:nvPr/>
          </p:nvSpPr>
          <p:spPr>
            <a:xfrm>
              <a:off x="4571575" y="1374616"/>
              <a:ext cx="236742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7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4765540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4803711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5519015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522995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5916017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7745341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6788222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6308923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7467735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8954159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551901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7215942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8828810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6509901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768616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8243403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7686239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8369228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00837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7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7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7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7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 flipH="1">
              <a:off x="218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 flipH="1">
              <a:off x="218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7"/>
            <p:cNvSpPr/>
            <p:nvPr/>
          </p:nvSpPr>
          <p:spPr>
            <a:xfrm flipH="1">
              <a:off x="189647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7"/>
            <p:cNvSpPr/>
            <p:nvPr/>
          </p:nvSpPr>
          <p:spPr>
            <a:xfrm flipH="1">
              <a:off x="1410942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7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4799544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7"/>
            <p:cNvSpPr/>
            <p:nvPr/>
          </p:nvSpPr>
          <p:spPr>
            <a:xfrm rot="10800000" flipH="1">
              <a:off x="4377375" y="1454281"/>
              <a:ext cx="389112" cy="153155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7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4571564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7"/>
            <p:cNvSpPr/>
            <p:nvPr/>
          </p:nvSpPr>
          <p:spPr>
            <a:xfrm flipH="1">
              <a:off x="218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6" name="Google Shape;396;p7"/>
          <p:cNvSpPr txBox="1">
            <a:spLocks noGrp="1"/>
          </p:cNvSpPr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7"/>
          <p:cNvSpPr txBox="1">
            <a:spLocks noGrp="1"/>
          </p:cNvSpPr>
          <p:nvPr>
            <p:ph type="body" idx="1"/>
          </p:nvPr>
        </p:nvSpPr>
        <p:spPr>
          <a:xfrm>
            <a:off x="1241875" y="1125350"/>
            <a:ext cx="2074800" cy="284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98" name="Google Shape;398;p7"/>
          <p:cNvSpPr txBox="1">
            <a:spLocks noGrp="1"/>
          </p:cNvSpPr>
          <p:nvPr>
            <p:ph type="body" idx="2"/>
          </p:nvPr>
        </p:nvSpPr>
        <p:spPr>
          <a:xfrm>
            <a:off x="3534626" y="1125350"/>
            <a:ext cx="2074800" cy="284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99" name="Google Shape;399;p7"/>
          <p:cNvSpPr txBox="1">
            <a:spLocks noGrp="1"/>
          </p:cNvSpPr>
          <p:nvPr>
            <p:ph type="body" idx="3"/>
          </p:nvPr>
        </p:nvSpPr>
        <p:spPr>
          <a:xfrm>
            <a:off x="5827377" y="1125350"/>
            <a:ext cx="2074800" cy="284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00" name="Google Shape;400;p7"/>
          <p:cNvSpPr txBox="1">
            <a:spLocks noGrp="1"/>
          </p:cNvSpPr>
          <p:nvPr>
            <p:ph type="sldNum" idx="12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01" name="Google Shape;401;p7"/>
          <p:cNvGrpSpPr/>
          <p:nvPr/>
        </p:nvGrpSpPr>
        <p:grpSpPr>
          <a:xfrm>
            <a:off x="138350" y="3775000"/>
            <a:ext cx="8847940" cy="1250750"/>
            <a:chOff x="138350" y="260325"/>
            <a:chExt cx="8847940" cy="1250750"/>
          </a:xfrm>
        </p:grpSpPr>
        <p:sp>
          <p:nvSpPr>
            <p:cNvPr id="402" name="Google Shape;402;p7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7"/>
          <p:cNvSpPr/>
          <p:nvPr/>
        </p:nvSpPr>
        <p:spPr>
          <a:xfrm>
            <a:off x="4212739" y="916323"/>
            <a:ext cx="718522" cy="200800"/>
          </a:xfrm>
          <a:custGeom>
            <a:avLst/>
            <a:gdLst/>
            <a:ahLst/>
            <a:cxnLst/>
            <a:rect l="l" t="t" r="r" b="b"/>
            <a:pathLst>
              <a:path w="1562005" h="436521" extrusionOk="0">
                <a:moveTo>
                  <a:pt x="937260" y="436521"/>
                </a:moveTo>
                <a:cubicBezTo>
                  <a:pt x="896645" y="436521"/>
                  <a:pt x="890776" y="349597"/>
                  <a:pt x="885947" y="206493"/>
                </a:cubicBezTo>
                <a:cubicBezTo>
                  <a:pt x="883770" y="141015"/>
                  <a:pt x="879699" y="18979"/>
                  <a:pt x="861522" y="18979"/>
                </a:cubicBezTo>
                <a:cubicBezTo>
                  <a:pt x="841357" y="18979"/>
                  <a:pt x="830659" y="96889"/>
                  <a:pt x="823653" y="148417"/>
                </a:cubicBezTo>
                <a:cubicBezTo>
                  <a:pt x="812860" y="226611"/>
                  <a:pt x="803582" y="294177"/>
                  <a:pt x="766849" y="294177"/>
                </a:cubicBezTo>
                <a:cubicBezTo>
                  <a:pt x="746210" y="294177"/>
                  <a:pt x="739394" y="277001"/>
                  <a:pt x="734376" y="264475"/>
                </a:cubicBezTo>
                <a:cubicBezTo>
                  <a:pt x="729359" y="251949"/>
                  <a:pt x="726235" y="246729"/>
                  <a:pt x="719513" y="246729"/>
                </a:cubicBezTo>
                <a:cubicBezTo>
                  <a:pt x="706543" y="246729"/>
                  <a:pt x="701336" y="266752"/>
                  <a:pt x="694993" y="297214"/>
                </a:cubicBezTo>
                <a:cubicBezTo>
                  <a:pt x="687419" y="333939"/>
                  <a:pt x="677951" y="379584"/>
                  <a:pt x="634307" y="379584"/>
                </a:cubicBezTo>
                <a:cubicBezTo>
                  <a:pt x="597480" y="379584"/>
                  <a:pt x="590095" y="315624"/>
                  <a:pt x="582332" y="247773"/>
                </a:cubicBezTo>
                <a:cubicBezTo>
                  <a:pt x="576746" y="199281"/>
                  <a:pt x="569078" y="132854"/>
                  <a:pt x="549102" y="132854"/>
                </a:cubicBezTo>
                <a:cubicBezTo>
                  <a:pt x="538404" y="132854"/>
                  <a:pt x="527895" y="170813"/>
                  <a:pt x="520700" y="195486"/>
                </a:cubicBezTo>
                <a:cubicBezTo>
                  <a:pt x="508393" y="239328"/>
                  <a:pt x="495801" y="284688"/>
                  <a:pt x="463896" y="284688"/>
                </a:cubicBezTo>
                <a:cubicBezTo>
                  <a:pt x="443447" y="284688"/>
                  <a:pt x="433696" y="256219"/>
                  <a:pt x="422335" y="222341"/>
                </a:cubicBezTo>
                <a:cubicBezTo>
                  <a:pt x="415235" y="201274"/>
                  <a:pt x="403401" y="166068"/>
                  <a:pt x="392892" y="166068"/>
                </a:cubicBezTo>
                <a:cubicBezTo>
                  <a:pt x="382383" y="166068"/>
                  <a:pt x="376608" y="180492"/>
                  <a:pt x="369129" y="195770"/>
                </a:cubicBezTo>
                <a:cubicBezTo>
                  <a:pt x="357958" y="218450"/>
                  <a:pt x="344041" y="246729"/>
                  <a:pt x="312325" y="246729"/>
                </a:cubicBezTo>
                <a:lnTo>
                  <a:pt x="0" y="246729"/>
                </a:lnTo>
                <a:lnTo>
                  <a:pt x="0" y="227750"/>
                </a:lnTo>
                <a:lnTo>
                  <a:pt x="312420" y="227750"/>
                </a:lnTo>
                <a:cubicBezTo>
                  <a:pt x="331355" y="227750"/>
                  <a:pt x="340159" y="211713"/>
                  <a:pt x="352183" y="187325"/>
                </a:cubicBezTo>
                <a:cubicBezTo>
                  <a:pt x="361650" y="167586"/>
                  <a:pt x="371874" y="147089"/>
                  <a:pt x="392892" y="147089"/>
                </a:cubicBezTo>
                <a:cubicBezTo>
                  <a:pt x="416844" y="147089"/>
                  <a:pt x="428299" y="180682"/>
                  <a:pt x="440228" y="216268"/>
                </a:cubicBezTo>
                <a:cubicBezTo>
                  <a:pt x="445625" y="232305"/>
                  <a:pt x="456891" y="265709"/>
                  <a:pt x="463802" y="265709"/>
                </a:cubicBezTo>
                <a:cubicBezTo>
                  <a:pt x="481600" y="265709"/>
                  <a:pt x="493245" y="223954"/>
                  <a:pt x="502618" y="190361"/>
                </a:cubicBezTo>
                <a:cubicBezTo>
                  <a:pt x="514073" y="149366"/>
                  <a:pt x="523919" y="113875"/>
                  <a:pt x="549007" y="113875"/>
                </a:cubicBezTo>
                <a:cubicBezTo>
                  <a:pt x="585835" y="113875"/>
                  <a:pt x="593219" y="177835"/>
                  <a:pt x="600982" y="245686"/>
                </a:cubicBezTo>
                <a:cubicBezTo>
                  <a:pt x="606568" y="294177"/>
                  <a:pt x="614237" y="360604"/>
                  <a:pt x="634213" y="360604"/>
                </a:cubicBezTo>
                <a:cubicBezTo>
                  <a:pt x="660437" y="360604"/>
                  <a:pt x="667916" y="334034"/>
                  <a:pt x="676437" y="293418"/>
                </a:cubicBezTo>
                <a:cubicBezTo>
                  <a:pt x="683064" y="261154"/>
                  <a:pt x="690070" y="227750"/>
                  <a:pt x="719418" y="227750"/>
                </a:cubicBezTo>
                <a:cubicBezTo>
                  <a:pt x="740057" y="227750"/>
                  <a:pt x="746873" y="244926"/>
                  <a:pt x="751891" y="257453"/>
                </a:cubicBezTo>
                <a:cubicBezTo>
                  <a:pt x="756908" y="269979"/>
                  <a:pt x="760033" y="275198"/>
                  <a:pt x="766754" y="275198"/>
                </a:cubicBezTo>
                <a:cubicBezTo>
                  <a:pt x="786920" y="275198"/>
                  <a:pt x="797618" y="197289"/>
                  <a:pt x="804624" y="145760"/>
                </a:cubicBezTo>
                <a:cubicBezTo>
                  <a:pt x="815416" y="67566"/>
                  <a:pt x="824694" y="0"/>
                  <a:pt x="861427" y="0"/>
                </a:cubicBezTo>
                <a:cubicBezTo>
                  <a:pt x="896172" y="0"/>
                  <a:pt x="900432" y="74398"/>
                  <a:pt x="904787" y="205924"/>
                </a:cubicBezTo>
                <a:cubicBezTo>
                  <a:pt x="907438" y="285067"/>
                  <a:pt x="911888" y="417542"/>
                  <a:pt x="937165" y="417542"/>
                </a:cubicBezTo>
                <a:cubicBezTo>
                  <a:pt x="966419" y="417542"/>
                  <a:pt x="977212" y="315814"/>
                  <a:pt x="984502" y="248437"/>
                </a:cubicBezTo>
                <a:cubicBezTo>
                  <a:pt x="993401" y="163980"/>
                  <a:pt x="998797" y="123365"/>
                  <a:pt x="1022371" y="123365"/>
                </a:cubicBezTo>
                <a:cubicBezTo>
                  <a:pt x="1050773" y="123365"/>
                  <a:pt x="1061944" y="158856"/>
                  <a:pt x="1073494" y="196435"/>
                </a:cubicBezTo>
                <a:cubicBezTo>
                  <a:pt x="1085044" y="234013"/>
                  <a:pt x="1097636" y="275198"/>
                  <a:pt x="1126511" y="275198"/>
                </a:cubicBezTo>
                <a:cubicBezTo>
                  <a:pt x="1139481" y="275198"/>
                  <a:pt x="1146108" y="268460"/>
                  <a:pt x="1156711" y="256219"/>
                </a:cubicBezTo>
                <a:cubicBezTo>
                  <a:pt x="1167315" y="243977"/>
                  <a:pt x="1182462" y="227750"/>
                  <a:pt x="1211716" y="227750"/>
                </a:cubicBezTo>
                <a:lnTo>
                  <a:pt x="1562005" y="227750"/>
                </a:lnTo>
                <a:lnTo>
                  <a:pt x="1562005" y="246729"/>
                </a:lnTo>
                <a:lnTo>
                  <a:pt x="1211811" y="246729"/>
                </a:lnTo>
                <a:cubicBezTo>
                  <a:pt x="1191078" y="246729"/>
                  <a:pt x="1181705" y="257168"/>
                  <a:pt x="1170912" y="269315"/>
                </a:cubicBezTo>
                <a:cubicBezTo>
                  <a:pt x="1160120" y="281461"/>
                  <a:pt x="1148759" y="294177"/>
                  <a:pt x="1126606" y="294177"/>
                </a:cubicBezTo>
                <a:cubicBezTo>
                  <a:pt x="1083719" y="294177"/>
                  <a:pt x="1068666" y="245211"/>
                  <a:pt x="1055412" y="202033"/>
                </a:cubicBezTo>
                <a:cubicBezTo>
                  <a:pt x="1046607" y="173565"/>
                  <a:pt x="1037424" y="143198"/>
                  <a:pt x="1023128" y="142344"/>
                </a:cubicBezTo>
                <a:cubicBezTo>
                  <a:pt x="1013661" y="149746"/>
                  <a:pt x="1007697" y="207822"/>
                  <a:pt x="1003247" y="250430"/>
                </a:cubicBezTo>
                <a:cubicBezTo>
                  <a:pt x="993496" y="341910"/>
                  <a:pt x="983555" y="436521"/>
                  <a:pt x="937260" y="436521"/>
                </a:cubicBezTo>
                <a:close/>
              </a:path>
            </a:pathLst>
          </a:custGeom>
          <a:gradFill>
            <a:gsLst>
              <a:gs pos="0">
                <a:srgbClr val="8097FF">
                  <a:alpha val="0"/>
                </a:srgbClr>
              </a:gs>
              <a:gs pos="22000">
                <a:schemeClr val="accent1"/>
              </a:gs>
              <a:gs pos="76000">
                <a:schemeClr val="accent1"/>
              </a:gs>
              <a:gs pos="100000">
                <a:srgbClr val="8097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853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043577"/>
            </a:gs>
            <a:gs pos="21000">
              <a:srgbClr val="062550"/>
            </a:gs>
            <a:gs pos="61000">
              <a:schemeClr val="lt1"/>
            </a:gs>
            <a:gs pos="100000">
              <a:schemeClr val="lt1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41875" y="1125350"/>
            <a:ext cx="6660300" cy="29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tamaran Thin"/>
              <a:buChar char="▹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tamaran Thin"/>
              <a:buChar char="▸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buNone/>
              <a:defRPr sz="13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buNone/>
              <a:defRPr sz="13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buNone/>
              <a:defRPr sz="13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buNone/>
              <a:defRPr sz="13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buNone/>
              <a:defRPr sz="13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buNone/>
              <a:defRPr sz="13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buNone/>
              <a:defRPr sz="13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buNone/>
              <a:defRPr sz="13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6" r:id="rId3"/>
    <p:sldLayoutId id="2147483659" r:id="rId4"/>
    <p:sldLayoutId id="2147483660" r:id="rId5"/>
    <p:sldLayoutId id="2147483661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18"/>
          <p:cNvSpPr txBox="1">
            <a:spLocks noGrp="1"/>
          </p:cNvSpPr>
          <p:nvPr>
            <p:ph type="ctrTitle" idx="4294967295"/>
          </p:nvPr>
        </p:nvSpPr>
        <p:spPr>
          <a:xfrm>
            <a:off x="-1370850" y="-77814"/>
            <a:ext cx="9643313" cy="132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800" dirty="0"/>
              <a:t>Utcai szociális munka Bécsben</a:t>
            </a:r>
            <a:endParaRPr sz="4800" dirty="0"/>
          </a:p>
        </p:txBody>
      </p:sp>
      <p:sp>
        <p:nvSpPr>
          <p:cNvPr id="760" name="Google Shape;760;p18"/>
          <p:cNvSpPr txBox="1">
            <a:spLocks noGrp="1"/>
          </p:cNvSpPr>
          <p:nvPr>
            <p:ph type="sldNum" idx="12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dirty="0"/>
          </a:p>
        </p:txBody>
      </p:sp>
      <p:pic>
        <p:nvPicPr>
          <p:cNvPr id="1026" name="Picture 2" descr="https://www.caritas-wien.at/fileadmin/storage/_processed_/b/6/csm_streetwork-hauptbahnhof_597e326c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9071"/>
            <a:ext cx="9136685" cy="351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6689"/>
            <a:ext cx="9144000" cy="575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8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35"/>
          <p:cNvSpPr txBox="1">
            <a:spLocks noGrp="1"/>
          </p:cNvSpPr>
          <p:nvPr>
            <p:ph type="body" idx="1"/>
          </p:nvPr>
        </p:nvSpPr>
        <p:spPr>
          <a:xfrm>
            <a:off x="548641" y="757042"/>
            <a:ext cx="8325046" cy="337679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800"/>
              </a:spcBef>
            </a:pPr>
            <a:r>
              <a:rPr lang="hu-HU" b="1" dirty="0"/>
              <a:t>2014 október új - </a:t>
            </a:r>
            <a:r>
              <a:rPr lang="hu-HU" b="1" dirty="0" err="1"/>
              <a:t>főpályaudvar</a:t>
            </a:r>
            <a:r>
              <a:rPr lang="hu-HU" b="1" dirty="0"/>
              <a:t> átadása </a:t>
            </a:r>
          </a:p>
          <a:p>
            <a:pPr>
              <a:spcBef>
                <a:spcPts val="800"/>
              </a:spcBef>
            </a:pPr>
            <a:r>
              <a:rPr lang="hu-HU" b="1" dirty="0"/>
              <a:t>2014 december - </a:t>
            </a:r>
            <a:r>
              <a:rPr lang="hu-HU" b="1" dirty="0" err="1"/>
              <a:t>Streetwork</a:t>
            </a:r>
            <a:r>
              <a:rPr lang="hu-HU" b="1" dirty="0"/>
              <a:t> a </a:t>
            </a:r>
            <a:r>
              <a:rPr lang="hu-HU" b="1" dirty="0" err="1"/>
              <a:t>főpályaudvaron</a:t>
            </a:r>
            <a:r>
              <a:rPr lang="hu-HU" b="1" dirty="0"/>
              <a:t> projekt kezdete</a:t>
            </a:r>
          </a:p>
          <a:p>
            <a:pPr>
              <a:spcBef>
                <a:spcPts val="800"/>
              </a:spcBef>
            </a:pPr>
            <a:r>
              <a:rPr lang="hu-HU" b="1" dirty="0"/>
              <a:t>2015 június kiírással kapcsolatos problémák</a:t>
            </a:r>
          </a:p>
          <a:p>
            <a:pPr>
              <a:spcBef>
                <a:spcPts val="800"/>
              </a:spcBef>
            </a:pPr>
            <a:r>
              <a:rPr lang="hu-HU" b="1" dirty="0"/>
              <a:t>2016 június a projekt határozatlan idejű munkavégzéséé alakul</a:t>
            </a:r>
          </a:p>
          <a:p>
            <a:pPr>
              <a:spcBef>
                <a:spcPts val="800"/>
              </a:spcBef>
            </a:pPr>
            <a:r>
              <a:rPr lang="hu-HU" b="1" dirty="0"/>
              <a:t>2019 finanszírozás biztosítása a következő 3 évre</a:t>
            </a:r>
          </a:p>
          <a:p>
            <a:pPr>
              <a:spcBef>
                <a:spcPts val="800"/>
              </a:spcBef>
            </a:pPr>
            <a:r>
              <a:rPr lang="hu-HU" b="1" dirty="0"/>
              <a:t>2022 finanszírozás biztosítása a következő 3 évre</a:t>
            </a:r>
          </a:p>
          <a:p>
            <a:pPr>
              <a:spcBef>
                <a:spcPts val="800"/>
              </a:spcBef>
            </a:pPr>
            <a:endParaRPr lang="hu-HU" dirty="0"/>
          </a:p>
          <a:p>
            <a:pPr>
              <a:spcBef>
                <a:spcPts val="800"/>
              </a:spcBef>
            </a:pPr>
            <a:endParaRPr lang="hu-HU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▹"/>
            </a:pPr>
            <a:endParaRPr sz="2400" dirty="0"/>
          </a:p>
        </p:txBody>
      </p:sp>
      <p:sp>
        <p:nvSpPr>
          <p:cNvPr id="1164" name="Google Shape;1164;p35"/>
          <p:cNvSpPr txBox="1">
            <a:spLocks noGrp="1"/>
          </p:cNvSpPr>
          <p:nvPr>
            <p:ph type="sldNum" idx="12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7" name="Google Shape;719;p14"/>
          <p:cNvSpPr txBox="1">
            <a:spLocks/>
          </p:cNvSpPr>
          <p:nvPr/>
        </p:nvSpPr>
        <p:spPr>
          <a:xfrm>
            <a:off x="1458155" y="139982"/>
            <a:ext cx="4508389" cy="477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r>
              <a:rPr lang="hu-HU" sz="2400" dirty="0">
                <a:solidFill>
                  <a:srgbClr val="BEF176"/>
                </a:solidFill>
              </a:rPr>
              <a:t>Kezdetek!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28"/>
          <p:cNvSpPr txBox="1">
            <a:spLocks noGrp="1"/>
          </p:cNvSpPr>
          <p:nvPr>
            <p:ph type="title"/>
          </p:nvPr>
        </p:nvSpPr>
        <p:spPr>
          <a:xfrm>
            <a:off x="1270525" y="74985"/>
            <a:ext cx="6660300" cy="81607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500" dirty="0" err="1"/>
              <a:t>Streetwork</a:t>
            </a:r>
            <a:r>
              <a:rPr lang="hu-HU" sz="2500" dirty="0"/>
              <a:t> </a:t>
            </a:r>
            <a:r>
              <a:rPr lang="hu-HU" sz="2500" dirty="0" err="1" smtClean="0"/>
              <a:t>Hauptbahnhof</a:t>
            </a:r>
            <a:r>
              <a:rPr lang="hu-HU" sz="2500" dirty="0" smtClean="0"/>
              <a:t> Team</a:t>
            </a:r>
            <a:br>
              <a:rPr lang="hu-HU" sz="2500" dirty="0" smtClean="0"/>
            </a:br>
            <a:r>
              <a:rPr lang="hu-HU" sz="2500" dirty="0" smtClean="0"/>
              <a:t>Az év 365 napján 19:00 – 02:00-ig</a:t>
            </a:r>
            <a:endParaRPr sz="2500" dirty="0"/>
          </a:p>
        </p:txBody>
      </p:sp>
      <p:sp>
        <p:nvSpPr>
          <p:cNvPr id="862" name="Google Shape;862;p28"/>
          <p:cNvSpPr txBox="1">
            <a:spLocks noGrp="1"/>
          </p:cNvSpPr>
          <p:nvPr>
            <p:ph type="sldNum" idx="12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863" name="Google Shape;863;p28"/>
          <p:cNvGrpSpPr/>
          <p:nvPr/>
        </p:nvGrpSpPr>
        <p:grpSpPr>
          <a:xfrm>
            <a:off x="282782" y="1214951"/>
            <a:ext cx="2952126" cy="1289700"/>
            <a:chOff x="323512" y="1986800"/>
            <a:chExt cx="2952126" cy="1289700"/>
          </a:xfrm>
        </p:grpSpPr>
        <p:sp>
          <p:nvSpPr>
            <p:cNvPr id="864" name="Google Shape;864;p28"/>
            <p:cNvSpPr txBox="1"/>
            <p:nvPr/>
          </p:nvSpPr>
          <p:spPr>
            <a:xfrm>
              <a:off x="323512" y="1986800"/>
              <a:ext cx="2556183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300" b="1" dirty="0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rPr>
                <a:t>Szakmai vezető</a:t>
              </a:r>
              <a:endParaRPr sz="2300" b="1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  <a:p>
              <a:pPr>
                <a:spcAft>
                  <a:spcPts val="1600"/>
                </a:spcAft>
              </a:pPr>
              <a:r>
                <a:rPr lang="hu-HU" sz="1800" dirty="0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rPr>
                <a:t>Szakmai támogatás, intézményekkel való kapcsolattartás, </a:t>
              </a:r>
            </a:p>
          </p:txBody>
        </p:sp>
        <p:cxnSp>
          <p:nvCxnSpPr>
            <p:cNvPr id="865" name="Google Shape;865;p28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w="9525" cap="flat" cmpd="sng">
              <a:solidFill>
                <a:srgbClr val="F702A2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866" name="Google Shape;866;p28"/>
          <p:cNvGrpSpPr/>
          <p:nvPr/>
        </p:nvGrpSpPr>
        <p:grpSpPr>
          <a:xfrm>
            <a:off x="5143957" y="1610421"/>
            <a:ext cx="3736652" cy="1289700"/>
            <a:chOff x="5209838" y="1060350"/>
            <a:chExt cx="3736652" cy="1289700"/>
          </a:xfrm>
        </p:grpSpPr>
        <p:sp>
          <p:nvSpPr>
            <p:cNvPr id="867" name="Google Shape;867;p28"/>
            <p:cNvSpPr txBox="1"/>
            <p:nvPr/>
          </p:nvSpPr>
          <p:spPr>
            <a:xfrm>
              <a:off x="6496538" y="1060350"/>
              <a:ext cx="2449952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300" b="1" dirty="0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rPr>
                <a:t>Szervezeti vezető</a:t>
              </a:r>
              <a:endParaRPr sz="2300" b="1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hu-HU" sz="1800" dirty="0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rPr>
                <a:t>Szervezeti kérdések, ÖBB tárgyalópartner, munkatársak </a:t>
              </a:r>
              <a:r>
                <a:rPr lang="hu-HU" sz="1800" dirty="0" smtClean="0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rPr>
                <a:t>munka szervezési </a:t>
              </a:r>
              <a:r>
                <a:rPr lang="hu-HU" sz="1800" dirty="0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rPr>
                <a:t>kérdéseivel, a team pénzügyekkel kapcsolatos feladatok </a:t>
              </a:r>
              <a:endParaRPr sz="1800" b="1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cxnSp>
          <p:nvCxnSpPr>
            <p:cNvPr id="868" name="Google Shape;868;p28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869" name="Google Shape;869;p28"/>
          <p:cNvGrpSpPr/>
          <p:nvPr/>
        </p:nvGrpSpPr>
        <p:grpSpPr>
          <a:xfrm>
            <a:off x="5354074" y="3551388"/>
            <a:ext cx="3297059" cy="1289700"/>
            <a:chOff x="5209838" y="3397454"/>
            <a:chExt cx="3297059" cy="1289700"/>
          </a:xfrm>
        </p:grpSpPr>
        <p:sp>
          <p:nvSpPr>
            <p:cNvPr id="870" name="Google Shape;870;p28"/>
            <p:cNvSpPr txBox="1"/>
            <p:nvPr/>
          </p:nvSpPr>
          <p:spPr>
            <a:xfrm>
              <a:off x="6083476" y="3397454"/>
              <a:ext cx="2423421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800" b="1" dirty="0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rPr>
                <a:t>6 fő szociális munkás </a:t>
              </a:r>
              <a:endParaRPr sz="1800" b="1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cxnSp>
          <p:nvCxnSpPr>
            <p:cNvPr id="871" name="Google Shape;871;p28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BEF176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872" name="Google Shape;872;p28"/>
          <p:cNvGrpSpPr/>
          <p:nvPr/>
        </p:nvGrpSpPr>
        <p:grpSpPr>
          <a:xfrm>
            <a:off x="2662213" y="728463"/>
            <a:ext cx="3814835" cy="3790597"/>
            <a:chOff x="2662213" y="676344"/>
            <a:chExt cx="3814835" cy="3790597"/>
          </a:xfrm>
        </p:grpSpPr>
        <p:sp>
          <p:nvSpPr>
            <p:cNvPr id="873" name="Google Shape;873;p28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name="adj1" fmla="val 12622480"/>
                <a:gd name="adj2" fmla="val 19781569"/>
                <a:gd name="adj3" fmla="val 20773"/>
              </a:avLst>
            </a:pr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8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name="adj1" fmla="val 12622480"/>
                <a:gd name="adj2" fmla="val 19662822"/>
                <a:gd name="adj3" fmla="val 20729"/>
              </a:avLst>
            </a:pr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8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name="adj1" fmla="val 12622480"/>
                <a:gd name="adj2" fmla="val 19703271"/>
                <a:gd name="adj3" fmla="val 20851"/>
              </a:avLst>
            </a:pr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6" name="Google Shape;876;p28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877" name="Google Shape;877;p28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F702A2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28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F702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9" name="Google Shape;879;p28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880" name="Google Shape;880;p28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FF826C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28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FF82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2" name="Google Shape;882;p28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883" name="Google Shape;883;p28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BEF176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28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BEF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85" name="Google Shape;885;p28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600" b="1" dirty="0">
                  <a:solidFill>
                    <a:schemeClr val="lt1"/>
                  </a:solidFill>
                  <a:latin typeface="Catamaran"/>
                  <a:ea typeface="Catamaran"/>
                  <a:cs typeface="Catamaran"/>
                  <a:sym typeface="Catamaran"/>
                </a:rPr>
                <a:t>1</a:t>
              </a:r>
              <a:r>
                <a:rPr lang="en" sz="1600" b="1" dirty="0" smtClean="0">
                  <a:solidFill>
                    <a:schemeClr val="lt1"/>
                  </a:solidFill>
                  <a:latin typeface="Catamaran"/>
                  <a:ea typeface="Catamaran"/>
                  <a:cs typeface="Catamaran"/>
                  <a:sym typeface="Catamaran"/>
                </a:rPr>
                <a:t> </a:t>
              </a:r>
              <a:endParaRPr sz="1600" b="1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886" name="Google Shape;886;p28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600" b="1" dirty="0">
                  <a:solidFill>
                    <a:schemeClr val="lt1"/>
                  </a:solidFill>
                  <a:latin typeface="Catamaran"/>
                  <a:ea typeface="Catamaran"/>
                  <a:cs typeface="Catamaran"/>
                  <a:sym typeface="Catamaran"/>
                </a:rPr>
                <a:t>1</a:t>
              </a:r>
              <a:r>
                <a:rPr lang="en" sz="1600" b="1" dirty="0" smtClean="0">
                  <a:solidFill>
                    <a:schemeClr val="lt1"/>
                  </a:solidFill>
                  <a:latin typeface="Catamaran"/>
                  <a:ea typeface="Catamaran"/>
                  <a:cs typeface="Catamaran"/>
                  <a:sym typeface="Catamaran"/>
                </a:rPr>
                <a:t> </a:t>
              </a:r>
              <a:endParaRPr sz="1600" b="1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887" name="Google Shape;887;p28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600" b="1" dirty="0">
                  <a:solidFill>
                    <a:schemeClr val="lt1"/>
                  </a:solidFill>
                  <a:latin typeface="Catamaran"/>
                  <a:ea typeface="Catamaran"/>
                  <a:cs typeface="Catamaran"/>
                  <a:sym typeface="Catamaran"/>
                </a:rPr>
                <a:t>6</a:t>
              </a:r>
              <a:r>
                <a:rPr lang="en" sz="1600" b="1" dirty="0" smtClean="0">
                  <a:solidFill>
                    <a:schemeClr val="lt1"/>
                  </a:solidFill>
                  <a:latin typeface="Catamaran"/>
                  <a:ea typeface="Catamaran"/>
                  <a:cs typeface="Catamaran"/>
                  <a:sym typeface="Catamaran"/>
                </a:rPr>
                <a:t> </a:t>
              </a:r>
              <a:endParaRPr sz="1600" b="1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pic>
        <p:nvPicPr>
          <p:cNvPr id="2050" name="Picture 2" descr="Suppe für Franz: Neues Hilfsprojekt am Hauptbahnho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5" y="3232762"/>
            <a:ext cx="3282569" cy="184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09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23"/>
          <p:cNvSpPr txBox="1">
            <a:spLocks noGrp="1"/>
          </p:cNvSpPr>
          <p:nvPr>
            <p:ph type="title"/>
          </p:nvPr>
        </p:nvSpPr>
        <p:spPr>
          <a:xfrm>
            <a:off x="1320832" y="203338"/>
            <a:ext cx="6660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ORGANOGRAM –részlet CARITAS</a:t>
            </a:r>
            <a:endParaRPr dirty="0"/>
          </a:p>
        </p:txBody>
      </p:sp>
      <p:sp>
        <p:nvSpPr>
          <p:cNvPr id="798" name="Google Shape;798;p23"/>
          <p:cNvSpPr txBox="1">
            <a:spLocks noGrp="1"/>
          </p:cNvSpPr>
          <p:nvPr>
            <p:ph type="sldNum" idx="12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  <p:grpSp>
        <p:nvGrpSpPr>
          <p:cNvPr id="799" name="Google Shape;799;p23"/>
          <p:cNvGrpSpPr/>
          <p:nvPr/>
        </p:nvGrpSpPr>
        <p:grpSpPr>
          <a:xfrm>
            <a:off x="-24385" y="-121994"/>
            <a:ext cx="4036590" cy="3037975"/>
            <a:chOff x="2256567" y="677103"/>
            <a:chExt cx="4036590" cy="3037975"/>
          </a:xfrm>
        </p:grpSpPr>
        <p:sp>
          <p:nvSpPr>
            <p:cNvPr id="800" name="Google Shape;800;p23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3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3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3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3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23"/>
          <p:cNvGrpSpPr/>
          <p:nvPr/>
        </p:nvGrpSpPr>
        <p:grpSpPr>
          <a:xfrm>
            <a:off x="3347893" y="687315"/>
            <a:ext cx="2440200" cy="1653875"/>
            <a:chOff x="4447194" y="1815766"/>
            <a:chExt cx="2440200" cy="2440200"/>
          </a:xfrm>
        </p:grpSpPr>
        <p:sp>
          <p:nvSpPr>
            <p:cNvPr id="806" name="Google Shape;806;p23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Catamaran Thin"/>
                <a:ea typeface="Catamaran Thin"/>
                <a:cs typeface="Catamaran Thin"/>
                <a:sym typeface="Catamaran Thin"/>
              </a:endParaRPr>
            </a:p>
          </p:txBody>
        </p:sp>
        <p:sp>
          <p:nvSpPr>
            <p:cNvPr id="807" name="Google Shape;807;p23"/>
            <p:cNvSpPr txBox="1"/>
            <p:nvPr/>
          </p:nvSpPr>
          <p:spPr>
            <a:xfrm>
              <a:off x="4657156" y="1870503"/>
              <a:ext cx="2030958" cy="21835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hu-HU" sz="2300" b="1" dirty="0" smtClean="0">
                  <a:solidFill>
                    <a:schemeClr val="lt1"/>
                  </a:solidFill>
                  <a:latin typeface="Garamond" panose="02020404030301010803" pitchFamily="18" charset="0"/>
                  <a:cs typeface="Catamaran Thin"/>
                  <a:sym typeface="Catamaran Thin"/>
                </a:rPr>
                <a:t>Mozgó „sürgősségi” szolgálat</a:t>
              </a:r>
              <a:endParaRPr sz="2300" b="1" dirty="0">
                <a:solidFill>
                  <a:schemeClr val="lt1"/>
                </a:solidFill>
                <a:latin typeface="Garamond" panose="02020404030301010803" pitchFamily="18" charset="0"/>
                <a:cs typeface="Catamaran Thin"/>
                <a:sym typeface="Catamaran Thin"/>
              </a:endParaRPr>
            </a:p>
          </p:txBody>
        </p:sp>
      </p:grpSp>
      <p:grpSp>
        <p:nvGrpSpPr>
          <p:cNvPr id="808" name="Google Shape;808;p23"/>
          <p:cNvGrpSpPr/>
          <p:nvPr/>
        </p:nvGrpSpPr>
        <p:grpSpPr>
          <a:xfrm>
            <a:off x="5283914" y="2738731"/>
            <a:ext cx="1598917" cy="1544497"/>
            <a:chOff x="3490737" y="1374053"/>
            <a:chExt cx="1423800" cy="1423800"/>
          </a:xfrm>
        </p:grpSpPr>
        <p:sp>
          <p:nvSpPr>
            <p:cNvPr id="809" name="Google Shape;809;p23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700" scaled="0"/>
            </a:gra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Catamaran Thin"/>
                <a:ea typeface="Catamaran Thin"/>
                <a:cs typeface="Catamaran Thin"/>
                <a:sym typeface="Catamaran Thin"/>
              </a:endParaRPr>
            </a:p>
          </p:txBody>
        </p:sp>
        <p:sp>
          <p:nvSpPr>
            <p:cNvPr id="810" name="Google Shape;810;p23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buFont typeface="Arial"/>
                <a:buNone/>
              </a:pPr>
              <a:r>
                <a:rPr lang="hu-HU" sz="2400" b="1" dirty="0">
                  <a:solidFill>
                    <a:schemeClr val="lt1"/>
                  </a:solidFill>
                  <a:latin typeface="Garamond" panose="02020404030301010803" pitchFamily="18" charset="0"/>
                  <a:cs typeface="Catamaran Thin"/>
                  <a:sym typeface="Catamaran Thin"/>
                </a:rPr>
                <a:t>hideg-telefon</a:t>
              </a:r>
              <a:endParaRPr sz="2400" b="1" dirty="0">
                <a:solidFill>
                  <a:schemeClr val="lt1"/>
                </a:solidFill>
                <a:latin typeface="Garamond" panose="02020404030301010803" pitchFamily="18" charset="0"/>
                <a:cs typeface="Catamaran Thin"/>
                <a:sym typeface="Catamaran Thin"/>
              </a:endParaRPr>
            </a:p>
          </p:txBody>
        </p:sp>
      </p:grpSp>
      <p:grpSp>
        <p:nvGrpSpPr>
          <p:cNvPr id="811" name="Google Shape;811;p23"/>
          <p:cNvGrpSpPr/>
          <p:nvPr/>
        </p:nvGrpSpPr>
        <p:grpSpPr>
          <a:xfrm>
            <a:off x="7032355" y="2423313"/>
            <a:ext cx="1871374" cy="1600058"/>
            <a:chOff x="644203" y="3718814"/>
            <a:chExt cx="1498800" cy="1498800"/>
          </a:xfrm>
        </p:grpSpPr>
        <p:sp>
          <p:nvSpPr>
            <p:cNvPr id="812" name="Google Shape;812;p23"/>
            <p:cNvSpPr/>
            <p:nvPr/>
          </p:nvSpPr>
          <p:spPr>
            <a:xfrm>
              <a:off x="644203" y="3718814"/>
              <a:ext cx="1498800" cy="1498800"/>
            </a:xfrm>
            <a:prstGeom prst="ellipse">
              <a:avLst/>
            </a:pr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Catamaran Thin"/>
                <a:ea typeface="Catamaran Thin"/>
                <a:cs typeface="Catamaran Thin"/>
                <a:sym typeface="Catamaran Thin"/>
              </a:endParaRPr>
            </a:p>
          </p:txBody>
        </p:sp>
        <p:sp>
          <p:nvSpPr>
            <p:cNvPr id="813" name="Google Shape;813;p23"/>
            <p:cNvSpPr txBox="1"/>
            <p:nvPr/>
          </p:nvSpPr>
          <p:spPr>
            <a:xfrm>
              <a:off x="812653" y="3934660"/>
              <a:ext cx="1182868" cy="1097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hu-HU" sz="2300" b="1" dirty="0" err="1">
                  <a:solidFill>
                    <a:schemeClr val="lt1"/>
                  </a:solidFill>
                  <a:latin typeface="Garamond" panose="02020404030301010803" pitchFamily="18" charset="0"/>
                  <a:cs typeface="Catamaran Thin"/>
                  <a:sym typeface="Catamaran Thin"/>
                </a:rPr>
                <a:t>streetwork</a:t>
              </a:r>
              <a:r>
                <a:rPr lang="hu-HU" sz="2300" b="1" dirty="0">
                  <a:solidFill>
                    <a:schemeClr val="lt1"/>
                  </a:solidFill>
                  <a:latin typeface="Garamond" panose="02020404030301010803" pitchFamily="18" charset="0"/>
                  <a:cs typeface="Catamaran Thin"/>
                  <a:sym typeface="Catamaran Thin"/>
                </a:rPr>
                <a:t> a </a:t>
              </a:r>
              <a:r>
                <a:rPr lang="hu-HU" sz="2300" b="1" dirty="0" err="1">
                  <a:solidFill>
                    <a:schemeClr val="lt1"/>
                  </a:solidFill>
                  <a:latin typeface="Garamond" panose="02020404030301010803" pitchFamily="18" charset="0"/>
                  <a:cs typeface="Catamaran Thin"/>
                  <a:sym typeface="Catamaran Thin"/>
                </a:rPr>
                <a:t>főpálya</a:t>
              </a:r>
              <a:r>
                <a:rPr lang="hu-HU" sz="2300" b="1" dirty="0">
                  <a:solidFill>
                    <a:schemeClr val="lt1"/>
                  </a:solidFill>
                  <a:latin typeface="Garamond" panose="02020404030301010803" pitchFamily="18" charset="0"/>
                  <a:cs typeface="Catamaran Thin"/>
                  <a:sym typeface="Catamaran Thin"/>
                </a:rPr>
                <a:t>-udvaron</a:t>
              </a:r>
              <a:endParaRPr sz="2300" b="1" dirty="0">
                <a:solidFill>
                  <a:schemeClr val="lt1"/>
                </a:solidFill>
                <a:latin typeface="Garamond" panose="02020404030301010803" pitchFamily="18" charset="0"/>
                <a:cs typeface="Catamaran Thin"/>
                <a:sym typeface="Catamaran Thin"/>
              </a:endParaRPr>
            </a:p>
          </p:txBody>
        </p:sp>
      </p:grpSp>
      <p:sp>
        <p:nvSpPr>
          <p:cNvPr id="815" name="Google Shape;815;p23"/>
          <p:cNvSpPr/>
          <p:nvPr/>
        </p:nvSpPr>
        <p:spPr>
          <a:xfrm>
            <a:off x="663316" y="2032907"/>
            <a:ext cx="2041571" cy="1853293"/>
          </a:xfrm>
          <a:prstGeom prst="ellipse">
            <a:avLst/>
          </a:prstGeom>
          <a:gradFill>
            <a:gsLst>
              <a:gs pos="0">
                <a:srgbClr val="BEF176"/>
              </a:gs>
              <a:gs pos="100000">
                <a:srgbClr val="17A892"/>
              </a:gs>
            </a:gsLst>
            <a:lin ang="0" scaled="0"/>
          </a:gra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300" b="1" dirty="0">
                <a:solidFill>
                  <a:schemeClr val="lt1"/>
                </a:solidFill>
                <a:latin typeface="Garamond" panose="02020404030301010803" pitchFamily="18" charset="0"/>
                <a:ea typeface="Catamaran Thin"/>
                <a:cs typeface="Catamaran Thin"/>
                <a:sym typeface="Catamaran Thin"/>
              </a:rPr>
              <a:t>levesosztó busz </a:t>
            </a:r>
          </a:p>
        </p:txBody>
      </p:sp>
      <p:cxnSp>
        <p:nvCxnSpPr>
          <p:cNvPr id="3" name="Egyenes összekötő nyíllal 2"/>
          <p:cNvCxnSpPr/>
          <p:nvPr/>
        </p:nvCxnSpPr>
        <p:spPr>
          <a:xfrm flipH="1">
            <a:off x="2670980" y="1876520"/>
            <a:ext cx="453666" cy="386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/>
          <p:nvPr/>
        </p:nvCxnSpPr>
        <p:spPr>
          <a:xfrm>
            <a:off x="5526716" y="2262837"/>
            <a:ext cx="261377" cy="363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6221302" y="1747589"/>
            <a:ext cx="661530" cy="389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oogle Shape;799;p23"/>
          <p:cNvGrpSpPr/>
          <p:nvPr/>
        </p:nvGrpSpPr>
        <p:grpSpPr>
          <a:xfrm rot="16200000">
            <a:off x="6134896" y="-992145"/>
            <a:ext cx="4036590" cy="3037975"/>
            <a:chOff x="2256567" y="677103"/>
            <a:chExt cx="4036590" cy="3037975"/>
          </a:xfrm>
        </p:grpSpPr>
        <p:sp>
          <p:nvSpPr>
            <p:cNvPr id="33" name="Google Shape;800;p23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01;p23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02;p23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03;p23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04;p23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815;p23"/>
          <p:cNvSpPr/>
          <p:nvPr/>
        </p:nvSpPr>
        <p:spPr>
          <a:xfrm>
            <a:off x="3173808" y="2807835"/>
            <a:ext cx="1477174" cy="1475393"/>
          </a:xfrm>
          <a:prstGeom prst="ellipse">
            <a:avLst/>
          </a:prstGeom>
          <a:gradFill>
            <a:gsLst>
              <a:gs pos="0">
                <a:srgbClr val="BEF176"/>
              </a:gs>
              <a:gs pos="100000">
                <a:srgbClr val="17A892"/>
              </a:gs>
            </a:gsLst>
            <a:lin ang="0" scaled="0"/>
          </a:gra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hu-HU" sz="2300" b="1" dirty="0">
                <a:solidFill>
                  <a:schemeClr val="lt1"/>
                </a:solidFill>
                <a:latin typeface="Garamond" panose="02020404030301010803" pitchFamily="18" charset="0"/>
                <a:cs typeface="Catamaran Thin"/>
                <a:sym typeface="Catamaran Thin"/>
              </a:rPr>
              <a:t>orvosi busz</a:t>
            </a:r>
            <a:endParaRPr sz="2300" b="1" dirty="0">
              <a:solidFill>
                <a:schemeClr val="lt1"/>
              </a:solidFill>
              <a:latin typeface="Garamond" panose="02020404030301010803" pitchFamily="18" charset="0"/>
              <a:cs typeface="Catamaran Thin"/>
              <a:sym typeface="Catamaran Thin"/>
            </a:endParaRPr>
          </a:p>
        </p:txBody>
      </p:sp>
      <p:cxnSp>
        <p:nvCxnSpPr>
          <p:cNvPr id="8" name="Egyenes összekötő nyíllal 7"/>
          <p:cNvCxnSpPr/>
          <p:nvPr/>
        </p:nvCxnSpPr>
        <p:spPr>
          <a:xfrm flipH="1">
            <a:off x="3790512" y="2334929"/>
            <a:ext cx="182283" cy="348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5"/>
          <p:cNvSpPr txBox="1">
            <a:spLocks noGrp="1"/>
          </p:cNvSpPr>
          <p:nvPr>
            <p:ph type="subTitle" idx="1"/>
          </p:nvPr>
        </p:nvSpPr>
        <p:spPr>
          <a:xfrm>
            <a:off x="855300" y="2117602"/>
            <a:ext cx="7433400" cy="35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581498" cy="329609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720" y="1766493"/>
            <a:ext cx="5500577" cy="3657884"/>
          </a:xfrm>
          <a:prstGeom prst="rect">
            <a:avLst/>
          </a:prstGeom>
        </p:spPr>
      </p:pic>
      <p:sp>
        <p:nvSpPr>
          <p:cNvPr id="6" name="Google Shape;861;p28"/>
          <p:cNvSpPr txBox="1">
            <a:spLocks/>
          </p:cNvSpPr>
          <p:nvPr/>
        </p:nvSpPr>
        <p:spPr>
          <a:xfrm>
            <a:off x="5581499" y="347307"/>
            <a:ext cx="3562501" cy="596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tamaran"/>
              <a:buNone/>
              <a:defRPr sz="3600" b="1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tamaran"/>
              <a:buNone/>
              <a:defRPr sz="3600" b="1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tamaran"/>
              <a:buNone/>
              <a:defRPr sz="3600" b="1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tamaran"/>
              <a:buNone/>
              <a:defRPr sz="3600" b="1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tamaran"/>
              <a:buNone/>
              <a:defRPr sz="3600" b="1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tamaran"/>
              <a:buNone/>
              <a:defRPr sz="3600" b="1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tamaran"/>
              <a:buNone/>
              <a:defRPr sz="3600" b="1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tamaran"/>
              <a:buNone/>
              <a:defRPr sz="3600" b="1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tamaran"/>
              <a:buNone/>
              <a:defRPr sz="3600" b="1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r>
              <a:rPr lang="hu-HU" sz="2500" dirty="0" smtClean="0"/>
              <a:t>„</a:t>
            </a:r>
            <a:r>
              <a:rPr lang="hu-HU" sz="2500" dirty="0" err="1" smtClean="0"/>
              <a:t>Louisebus</a:t>
            </a:r>
            <a:r>
              <a:rPr lang="hu-HU" sz="2500" dirty="0" smtClean="0"/>
              <a:t>” – orvosi busz</a:t>
            </a:r>
            <a:endParaRPr lang="hu-HU" sz="2500" dirty="0"/>
          </a:p>
        </p:txBody>
      </p:sp>
      <p:sp>
        <p:nvSpPr>
          <p:cNvPr id="7" name="Google Shape;1163;p35"/>
          <p:cNvSpPr txBox="1">
            <a:spLocks/>
          </p:cNvSpPr>
          <p:nvPr/>
        </p:nvSpPr>
        <p:spPr>
          <a:xfrm>
            <a:off x="-65480" y="3308743"/>
            <a:ext cx="4067828" cy="1861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tamaran Thin"/>
              <a:buNone/>
              <a:defRPr sz="2000" b="0" i="0" u="none" strike="noStrike" cap="none">
                <a:solidFill>
                  <a:schemeClr val="l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marR="0" lvl="1" indent="-38100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tamaran Thin"/>
              <a:buNone/>
              <a:defRPr sz="2000" b="0" i="0" u="none" strike="noStrike" cap="none">
                <a:solidFill>
                  <a:schemeClr val="l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marR="0" lvl="2" indent="-38100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tamaran Thin"/>
              <a:buNone/>
              <a:defRPr sz="2000" b="0" i="0" u="none" strike="noStrike" cap="none">
                <a:solidFill>
                  <a:schemeClr val="l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marR="0" lvl="3" indent="-38100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tamaran Thin"/>
              <a:buNone/>
              <a:defRPr sz="2000" b="0" i="0" u="none" strike="noStrike" cap="none">
                <a:solidFill>
                  <a:schemeClr val="l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marR="0" lvl="4" indent="-38100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tamaran Thin"/>
              <a:buNone/>
              <a:defRPr sz="2000" b="0" i="0" u="none" strike="noStrike" cap="none">
                <a:solidFill>
                  <a:schemeClr val="l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marR="0" lvl="5" indent="-38100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tamaran Thin"/>
              <a:buNone/>
              <a:defRPr sz="2000" b="0" i="0" u="none" strike="noStrike" cap="none">
                <a:solidFill>
                  <a:schemeClr val="l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marR="0" lvl="6" indent="-38100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tamaran Thin"/>
              <a:buNone/>
              <a:defRPr sz="2000" b="0" i="0" u="none" strike="noStrike" cap="none">
                <a:solidFill>
                  <a:schemeClr val="l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marR="0" lvl="7" indent="-38100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tamaran Thin"/>
              <a:buNone/>
              <a:defRPr sz="2000" b="0" i="0" u="none" strike="noStrike" cap="none">
                <a:solidFill>
                  <a:schemeClr val="l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marR="0" lvl="8" indent="-381000" algn="ctr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2000"/>
              <a:buFont typeface="Catamaran Thin"/>
              <a:buNone/>
              <a:defRPr sz="2000" b="0" i="0" u="none" strike="noStrike" cap="none">
                <a:solidFill>
                  <a:schemeClr val="l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pPr algn="l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chemeClr val="bg1"/>
                </a:solidFill>
              </a:rPr>
              <a:t>ö</a:t>
            </a:r>
            <a:r>
              <a:rPr lang="hu-HU" sz="2400" b="1" dirty="0" smtClean="0">
                <a:solidFill>
                  <a:schemeClr val="bg1"/>
                </a:solidFill>
              </a:rPr>
              <a:t>nkéntesekből álló csapat</a:t>
            </a:r>
          </a:p>
          <a:p>
            <a:pPr algn="l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chemeClr val="bg1"/>
                </a:solidFill>
              </a:rPr>
              <a:t>17 orvos</a:t>
            </a:r>
          </a:p>
          <a:p>
            <a:pPr algn="l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chemeClr val="bg1"/>
                </a:solidFill>
              </a:rPr>
              <a:t>19 asszisztens</a:t>
            </a:r>
          </a:p>
          <a:p>
            <a:pPr algn="l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chemeClr val="bg1"/>
                </a:solidFill>
              </a:rPr>
              <a:t>2 sofőr</a:t>
            </a:r>
          </a:p>
        </p:txBody>
      </p:sp>
    </p:spTree>
    <p:extLst>
      <p:ext uri="{BB962C8B-B14F-4D97-AF65-F5344CB8AC3E}">
        <p14:creationId xmlns:p14="http://schemas.microsoft.com/office/powerpoint/2010/main" val="427445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4770303" cy="318795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954" y="1640136"/>
            <a:ext cx="5255046" cy="3503364"/>
          </a:xfrm>
          <a:prstGeom prst="rect">
            <a:avLst/>
          </a:prstGeom>
        </p:spPr>
      </p:pic>
      <p:sp>
        <p:nvSpPr>
          <p:cNvPr id="5" name="Google Shape;861;p28"/>
          <p:cNvSpPr txBox="1">
            <a:spLocks/>
          </p:cNvSpPr>
          <p:nvPr/>
        </p:nvSpPr>
        <p:spPr>
          <a:xfrm>
            <a:off x="4674413" y="351130"/>
            <a:ext cx="4389120" cy="59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tamaran"/>
              <a:buNone/>
              <a:defRPr sz="3600" b="1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tamaran"/>
              <a:buNone/>
              <a:defRPr sz="3600" b="1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tamaran"/>
              <a:buNone/>
              <a:defRPr sz="3600" b="1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tamaran"/>
              <a:buNone/>
              <a:defRPr sz="3600" b="1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tamaran"/>
              <a:buNone/>
              <a:defRPr sz="3600" b="1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tamaran"/>
              <a:buNone/>
              <a:defRPr sz="3600" b="1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tamaran"/>
              <a:buNone/>
              <a:defRPr sz="3600" b="1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tamaran"/>
              <a:buNone/>
              <a:defRPr sz="3600" b="1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tamaran"/>
              <a:buNone/>
              <a:defRPr sz="3600" b="1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r>
              <a:rPr lang="hu-HU" sz="2500" dirty="0" smtClean="0">
                <a:solidFill>
                  <a:schemeClr val="tx1"/>
                </a:solidFill>
              </a:rPr>
              <a:t>„</a:t>
            </a:r>
            <a:r>
              <a:rPr lang="hu-HU" sz="2500" dirty="0" err="1" smtClean="0">
                <a:solidFill>
                  <a:schemeClr val="tx1"/>
                </a:solidFill>
              </a:rPr>
              <a:t>Canisibus</a:t>
            </a:r>
            <a:r>
              <a:rPr lang="hu-HU" sz="2500" dirty="0" smtClean="0">
                <a:solidFill>
                  <a:schemeClr val="tx1"/>
                </a:solidFill>
              </a:rPr>
              <a:t>” – levesosztó busz</a:t>
            </a:r>
            <a:endParaRPr lang="hu-HU" sz="2500" dirty="0">
              <a:solidFill>
                <a:schemeClr val="tx1"/>
              </a:solidFill>
            </a:endParaRPr>
          </a:p>
        </p:txBody>
      </p:sp>
      <p:sp>
        <p:nvSpPr>
          <p:cNvPr id="6" name="Google Shape;1163;p35"/>
          <p:cNvSpPr txBox="1">
            <a:spLocks/>
          </p:cNvSpPr>
          <p:nvPr/>
        </p:nvSpPr>
        <p:spPr>
          <a:xfrm>
            <a:off x="0" y="3681105"/>
            <a:ext cx="4067828" cy="1861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tamaran Thin"/>
              <a:buNone/>
              <a:defRPr sz="2000" b="0" i="0" u="none" strike="noStrike" cap="none">
                <a:solidFill>
                  <a:schemeClr val="l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marR="0" lvl="1" indent="-38100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tamaran Thin"/>
              <a:buNone/>
              <a:defRPr sz="2000" b="0" i="0" u="none" strike="noStrike" cap="none">
                <a:solidFill>
                  <a:schemeClr val="l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marR="0" lvl="2" indent="-38100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tamaran Thin"/>
              <a:buNone/>
              <a:defRPr sz="2000" b="0" i="0" u="none" strike="noStrike" cap="none">
                <a:solidFill>
                  <a:schemeClr val="l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marR="0" lvl="3" indent="-38100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tamaran Thin"/>
              <a:buNone/>
              <a:defRPr sz="2000" b="0" i="0" u="none" strike="noStrike" cap="none">
                <a:solidFill>
                  <a:schemeClr val="l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marR="0" lvl="4" indent="-38100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tamaran Thin"/>
              <a:buNone/>
              <a:defRPr sz="2000" b="0" i="0" u="none" strike="noStrike" cap="none">
                <a:solidFill>
                  <a:schemeClr val="l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marR="0" lvl="5" indent="-38100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tamaran Thin"/>
              <a:buNone/>
              <a:defRPr sz="2000" b="0" i="0" u="none" strike="noStrike" cap="none">
                <a:solidFill>
                  <a:schemeClr val="l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marR="0" lvl="6" indent="-38100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tamaran Thin"/>
              <a:buNone/>
              <a:defRPr sz="2000" b="0" i="0" u="none" strike="noStrike" cap="none">
                <a:solidFill>
                  <a:schemeClr val="l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marR="0" lvl="7" indent="-38100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tamaran Thin"/>
              <a:buNone/>
              <a:defRPr sz="2000" b="0" i="0" u="none" strike="noStrike" cap="none">
                <a:solidFill>
                  <a:schemeClr val="l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marR="0" lvl="8" indent="-381000" algn="ctr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2000"/>
              <a:buFont typeface="Catamaran Thin"/>
              <a:buNone/>
              <a:defRPr sz="2000" b="0" i="0" u="none" strike="noStrike" cap="none">
                <a:solidFill>
                  <a:schemeClr val="l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pPr algn="l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chemeClr val="tx1"/>
                </a:solidFill>
              </a:rPr>
              <a:t>az év 365 napján</a:t>
            </a:r>
          </a:p>
          <a:p>
            <a:pPr algn="l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chemeClr val="tx1"/>
                </a:solidFill>
              </a:rPr>
              <a:t>150 önkéntes</a:t>
            </a:r>
          </a:p>
          <a:p>
            <a:pPr algn="l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chemeClr val="tx1"/>
                </a:solidFill>
              </a:rPr>
              <a:t>n</a:t>
            </a:r>
            <a:r>
              <a:rPr lang="hu-HU" sz="2400" b="1" dirty="0" smtClean="0">
                <a:solidFill>
                  <a:schemeClr val="tx1"/>
                </a:solidFill>
              </a:rPr>
              <a:t>aponta akár 400 adag </a:t>
            </a:r>
          </a:p>
        </p:txBody>
      </p:sp>
    </p:spTree>
    <p:extLst>
      <p:ext uri="{BB962C8B-B14F-4D97-AF65-F5344CB8AC3E}">
        <p14:creationId xmlns:p14="http://schemas.microsoft.com/office/powerpoint/2010/main" val="211502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29"/>
          <p:cNvSpPr txBox="1">
            <a:spLocks noGrp="1"/>
          </p:cNvSpPr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Utcai szociális munkával foglalkozó csoportok Bécsben</a:t>
            </a:r>
            <a:endParaRPr dirty="0"/>
          </a:p>
        </p:txBody>
      </p:sp>
      <p:sp>
        <p:nvSpPr>
          <p:cNvPr id="893" name="Google Shape;893;p29"/>
          <p:cNvSpPr txBox="1">
            <a:spLocks noGrp="1"/>
          </p:cNvSpPr>
          <p:nvPr>
            <p:ph type="body" idx="1"/>
          </p:nvPr>
        </p:nvSpPr>
        <p:spPr>
          <a:xfrm>
            <a:off x="1057619" y="1125350"/>
            <a:ext cx="2259056" cy="132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b="1" dirty="0">
                <a:solidFill>
                  <a:schemeClr val="accent3"/>
                </a:solidFill>
              </a:rPr>
              <a:t>SAM (2, plusz, </a:t>
            </a:r>
            <a:r>
              <a:rPr lang="hu-HU" b="1" dirty="0" err="1">
                <a:solidFill>
                  <a:schemeClr val="accent3"/>
                </a:solidFill>
              </a:rPr>
              <a:t>hbh</a:t>
            </a:r>
            <a:r>
              <a:rPr lang="hu-HU" b="1" dirty="0">
                <a:solidFill>
                  <a:schemeClr val="accent3"/>
                </a:solidFill>
              </a:rPr>
              <a:t>, </a:t>
            </a:r>
            <a:r>
              <a:rPr lang="hu-HU" b="1" dirty="0" err="1">
                <a:solidFill>
                  <a:schemeClr val="accent3"/>
                </a:solidFill>
              </a:rPr>
              <a:t>flex</a:t>
            </a:r>
            <a:r>
              <a:rPr lang="hu-HU" b="1" dirty="0">
                <a:solidFill>
                  <a:schemeClr val="accent3"/>
                </a:solidFill>
              </a:rPr>
              <a:t>)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Char char="-"/>
            </a:pPr>
            <a:r>
              <a:rPr lang="hu-HU" sz="1200" dirty="0"/>
              <a:t>Szenvedélybeteg és menekült </a:t>
            </a:r>
            <a:r>
              <a:rPr lang="hu-HU" sz="1200" dirty="0" err="1"/>
              <a:t>célcsopottal</a:t>
            </a:r>
            <a:r>
              <a:rPr lang="hu-HU" sz="1200" dirty="0"/>
              <a:t> dolgoznak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Char char="-"/>
            </a:pPr>
            <a:r>
              <a:rPr lang="hu-HU" sz="1200" dirty="0"/>
              <a:t>Szálláskeresés, tanácsadás, </a:t>
            </a:r>
            <a:endParaRPr sz="1200" dirty="0"/>
          </a:p>
        </p:txBody>
      </p:sp>
      <p:sp>
        <p:nvSpPr>
          <p:cNvPr id="894" name="Google Shape;894;p29"/>
          <p:cNvSpPr txBox="1">
            <a:spLocks noGrp="1"/>
          </p:cNvSpPr>
          <p:nvPr>
            <p:ph type="body" idx="2"/>
          </p:nvPr>
        </p:nvSpPr>
        <p:spPr>
          <a:xfrm>
            <a:off x="3534624" y="1125350"/>
            <a:ext cx="2292751" cy="132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b="1" dirty="0" err="1">
                <a:solidFill>
                  <a:schemeClr val="accent1"/>
                </a:solidFill>
              </a:rPr>
              <a:t>Help</a:t>
            </a:r>
            <a:r>
              <a:rPr lang="hu-HU" b="1" dirty="0">
                <a:solidFill>
                  <a:schemeClr val="accent1"/>
                </a:solidFill>
              </a:rPr>
              <a:t> U</a:t>
            </a:r>
            <a:endParaRPr b="1" dirty="0">
              <a:solidFill>
                <a:schemeClr val="accent1"/>
              </a:solidFill>
            </a:endParaRPr>
          </a:p>
          <a:p>
            <a:pPr marL="171450" lvl="0" indent="-171450" algn="l" rtl="0">
              <a:spcBef>
                <a:spcPts val="800"/>
              </a:spcBef>
              <a:spcAft>
                <a:spcPts val="800"/>
              </a:spcAft>
              <a:buFontTx/>
              <a:buChar char="-"/>
            </a:pPr>
            <a:r>
              <a:rPr lang="hu-HU" sz="1200" dirty="0"/>
              <a:t>Közlekedési csomópontokon </a:t>
            </a:r>
          </a:p>
          <a:p>
            <a:pPr marL="171450" lvl="0" indent="-171450" algn="l" rtl="0">
              <a:spcBef>
                <a:spcPts val="800"/>
              </a:spcBef>
              <a:spcAft>
                <a:spcPts val="800"/>
              </a:spcAft>
              <a:buFontTx/>
              <a:buChar char="-"/>
            </a:pPr>
            <a:r>
              <a:rPr lang="hu-HU" sz="1200" dirty="0"/>
              <a:t>Szenvedélybeteg fókusz</a:t>
            </a:r>
            <a:endParaRPr sz="1200" dirty="0"/>
          </a:p>
        </p:txBody>
      </p:sp>
      <p:sp>
        <p:nvSpPr>
          <p:cNvPr id="895" name="Google Shape;895;p29"/>
          <p:cNvSpPr txBox="1">
            <a:spLocks noGrp="1"/>
          </p:cNvSpPr>
          <p:nvPr>
            <p:ph type="body" idx="3"/>
          </p:nvPr>
        </p:nvSpPr>
        <p:spPr>
          <a:xfrm>
            <a:off x="6045324" y="1125350"/>
            <a:ext cx="2074800" cy="132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b="1" dirty="0" err="1">
                <a:solidFill>
                  <a:srgbClr val="FF3D47"/>
                </a:solidFill>
              </a:rPr>
              <a:t>Kältetelefon</a:t>
            </a:r>
            <a:endParaRPr b="1" dirty="0">
              <a:solidFill>
                <a:srgbClr val="FF3D47"/>
              </a:solidFill>
            </a:endParaRPr>
          </a:p>
          <a:p>
            <a:pPr marL="171450" lvl="0" indent="-171450" algn="l" rtl="0">
              <a:spcBef>
                <a:spcPts val="800"/>
              </a:spcBef>
              <a:spcAft>
                <a:spcPts val="0"/>
              </a:spcAft>
              <a:buFontTx/>
              <a:buChar char="-"/>
            </a:pPr>
            <a:r>
              <a:rPr lang="hu-HU" sz="1200" dirty="0"/>
              <a:t>Csak krízisidőszakban működik</a:t>
            </a:r>
          </a:p>
          <a:p>
            <a:pPr marL="171450" lvl="0" indent="-171450" algn="l" rtl="0">
              <a:spcBef>
                <a:spcPts val="800"/>
              </a:spcBef>
              <a:spcAft>
                <a:spcPts val="0"/>
              </a:spcAft>
              <a:buFontTx/>
              <a:buChar char="-"/>
            </a:pPr>
            <a:r>
              <a:rPr lang="hu-HU" sz="1200" dirty="0"/>
              <a:t>Bejelentések, jelzések-re megy ki, </a:t>
            </a:r>
            <a:endParaRPr sz="1200" dirty="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200" dirty="0"/>
          </a:p>
        </p:txBody>
      </p:sp>
      <p:sp>
        <p:nvSpPr>
          <p:cNvPr id="896" name="Google Shape;896;p29"/>
          <p:cNvSpPr txBox="1">
            <a:spLocks noGrp="1"/>
          </p:cNvSpPr>
          <p:nvPr>
            <p:ph type="sldNum" idx="12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897" name="Google Shape;897;p29"/>
          <p:cNvSpPr txBox="1">
            <a:spLocks noGrp="1"/>
          </p:cNvSpPr>
          <p:nvPr>
            <p:ph type="body" idx="1"/>
          </p:nvPr>
        </p:nvSpPr>
        <p:spPr>
          <a:xfrm>
            <a:off x="1057619" y="2573150"/>
            <a:ext cx="2357610" cy="132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b="1" dirty="0">
                <a:solidFill>
                  <a:schemeClr val="accent3"/>
                </a:solidFill>
              </a:rPr>
              <a:t>Wiener </a:t>
            </a:r>
            <a:r>
              <a:rPr lang="hu-HU" b="1" dirty="0" err="1">
                <a:solidFill>
                  <a:schemeClr val="accent3"/>
                </a:solidFill>
              </a:rPr>
              <a:t>Linien</a:t>
            </a:r>
            <a:endParaRPr b="1" dirty="0">
              <a:solidFill>
                <a:schemeClr val="accent3"/>
              </a:solidFill>
            </a:endParaRPr>
          </a:p>
          <a:p>
            <a:pPr marL="171450" indent="-171450">
              <a:spcBef>
                <a:spcPts val="800"/>
              </a:spcBef>
              <a:spcAft>
                <a:spcPts val="800"/>
              </a:spcAft>
              <a:buFontTx/>
              <a:buChar char="-"/>
            </a:pPr>
            <a:r>
              <a:rPr lang="hu-HU" sz="1200" dirty="0"/>
              <a:t>Krízisidőszakban 3 x egy héten 21:00 – 03:00-ig dolgoznak</a:t>
            </a:r>
          </a:p>
          <a:p>
            <a:pPr marL="171450" indent="-171450">
              <a:spcBef>
                <a:spcPts val="800"/>
              </a:spcBef>
              <a:spcAft>
                <a:spcPts val="800"/>
              </a:spcAft>
              <a:buFontTx/>
              <a:buChar char="-"/>
            </a:pPr>
            <a:r>
              <a:rPr lang="hu-HU" sz="1200" dirty="0"/>
              <a:t>A bécsi tömegközlekedés vonalain</a:t>
            </a: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200" dirty="0"/>
          </a:p>
        </p:txBody>
      </p:sp>
      <p:sp>
        <p:nvSpPr>
          <p:cNvPr id="898" name="Google Shape;898;p29"/>
          <p:cNvSpPr txBox="1">
            <a:spLocks noGrp="1"/>
          </p:cNvSpPr>
          <p:nvPr>
            <p:ph type="body" idx="2"/>
          </p:nvPr>
        </p:nvSpPr>
        <p:spPr>
          <a:xfrm>
            <a:off x="3534625" y="2573150"/>
            <a:ext cx="2074800" cy="132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b="1" dirty="0" err="1">
                <a:solidFill>
                  <a:schemeClr val="accent1"/>
                </a:solidFill>
              </a:rPr>
              <a:t>Unterwegs</a:t>
            </a:r>
            <a:endParaRPr b="1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hu-HU" sz="1200" dirty="0"/>
              <a:t>- Klasszikus utcai szociális munka</a:t>
            </a:r>
            <a:endParaRPr sz="1200" dirty="0"/>
          </a:p>
        </p:txBody>
      </p:sp>
      <p:sp>
        <p:nvSpPr>
          <p:cNvPr id="899" name="Google Shape;899;p29"/>
          <p:cNvSpPr txBox="1">
            <a:spLocks noGrp="1"/>
          </p:cNvSpPr>
          <p:nvPr>
            <p:ph type="body" idx="3"/>
          </p:nvPr>
        </p:nvSpPr>
        <p:spPr>
          <a:xfrm>
            <a:off x="6045324" y="2562588"/>
            <a:ext cx="2074800" cy="132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b="1" dirty="0" err="1">
                <a:solidFill>
                  <a:srgbClr val="FF3D47"/>
                </a:solidFill>
              </a:rPr>
              <a:t>Change</a:t>
            </a:r>
            <a:endParaRPr b="1" dirty="0">
              <a:solidFill>
                <a:srgbClr val="FF3D47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u-HU" sz="1200" dirty="0"/>
              <a:t>- Mobil tűcsere, szenvedélybeteg fókusz</a:t>
            </a:r>
            <a:endParaRPr sz="1200" dirty="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7666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41"/>
          <p:cNvSpPr txBox="1">
            <a:spLocks noGrp="1"/>
          </p:cNvSpPr>
          <p:nvPr>
            <p:ph type="title"/>
          </p:nvPr>
        </p:nvSpPr>
        <p:spPr>
          <a:xfrm>
            <a:off x="962026" y="455000"/>
            <a:ext cx="7248524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NEHÉZSÉGEK BÉCSBEN AZ UTCAI SZOCIÁLIS MUNKA SORÁN</a:t>
            </a:r>
            <a:endParaRPr dirty="0"/>
          </a:p>
        </p:txBody>
      </p:sp>
      <p:sp>
        <p:nvSpPr>
          <p:cNvPr id="1266" name="Google Shape;1266;p41"/>
          <p:cNvSpPr txBox="1">
            <a:spLocks noGrp="1"/>
          </p:cNvSpPr>
          <p:nvPr>
            <p:ph type="sldNum" idx="12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267" name="Google Shape;1267;p41"/>
          <p:cNvSpPr/>
          <p:nvPr/>
        </p:nvSpPr>
        <p:spPr>
          <a:xfrm>
            <a:off x="665025" y="1053475"/>
            <a:ext cx="3835800" cy="1445100"/>
          </a:xfrm>
          <a:prstGeom prst="rect">
            <a:avLst/>
          </a:prstGeom>
          <a:solidFill>
            <a:srgbClr val="4B77FF">
              <a:alpha val="20670"/>
            </a:srgbClr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NYELVEK</a:t>
            </a:r>
            <a:endParaRPr sz="1750" b="1" dirty="0">
              <a:solidFill>
                <a:schemeClr val="accent3">
                  <a:lumMod val="60000"/>
                  <a:lumOff val="40000"/>
                </a:schemeClr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350" b="1" dirty="0" smtClean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SZÁMOS</a:t>
            </a:r>
            <a:r>
              <a:rPr lang="hu-HU" sz="1350" b="1" dirty="0" smtClean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, AZ EU TERÜLETÉN BELÜLI ÉS KÍVÜLI ANYANYELVŰ KLIENS </a:t>
            </a:r>
            <a:r>
              <a:rPr lang="en" sz="1350" b="1" dirty="0" smtClean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MEGJELENÉSE </a:t>
            </a:r>
            <a:r>
              <a:rPr lang="en" sz="1350" b="1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A PÁLYAUDVARON</a:t>
            </a:r>
            <a:endParaRPr sz="1350" b="1" dirty="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68" name="Google Shape;1268;p41"/>
          <p:cNvSpPr/>
          <p:nvPr/>
        </p:nvSpPr>
        <p:spPr>
          <a:xfrm>
            <a:off x="4659410" y="1053475"/>
            <a:ext cx="3835800" cy="1445100"/>
          </a:xfrm>
          <a:prstGeom prst="rect">
            <a:avLst/>
          </a:prstGeom>
          <a:solidFill>
            <a:srgbClr val="4B77FF">
              <a:alpha val="20670"/>
            </a:srgbClr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ÉRDEKELLENTÉTEK</a:t>
            </a:r>
            <a:endParaRPr sz="1800" b="1" dirty="0">
              <a:solidFill>
                <a:schemeClr val="accent3">
                  <a:lumMod val="60000"/>
                  <a:lumOff val="40000"/>
                </a:schemeClr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b="1" dirty="0" smtClean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ELTÉRŐ ÉRDEKEK A FENNTARTÓ ÉS A SZAKMAI IRÁNYELVEK KÖZÖTT</a:t>
            </a:r>
            <a:endParaRPr b="1" dirty="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69" name="Google Shape;1269;p41"/>
          <p:cNvSpPr/>
          <p:nvPr/>
        </p:nvSpPr>
        <p:spPr>
          <a:xfrm>
            <a:off x="665025" y="2657039"/>
            <a:ext cx="3835800" cy="1445100"/>
          </a:xfrm>
          <a:prstGeom prst="rect">
            <a:avLst/>
          </a:prstGeom>
          <a:solidFill>
            <a:srgbClr val="4B77FF">
              <a:alpha val="20670"/>
            </a:srgbClr>
          </a:solidFill>
          <a:ln>
            <a:noFill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b="1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SZÁLLÁSOKRA VALÓ </a:t>
            </a:r>
            <a:r>
              <a:rPr lang="hu-HU" b="1" dirty="0" smtClean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BEJUTÁS GYAKOLRLATI AKADÁLYAI</a:t>
            </a:r>
            <a:endParaRPr b="1" dirty="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"</a:t>
            </a:r>
            <a:r>
              <a:rPr lang="en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MEREV</a:t>
            </a:r>
            <a:r>
              <a:rPr lang="hu-HU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” </a:t>
            </a:r>
            <a:r>
              <a:rPr lang="en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KERETRENDSZER</a:t>
            </a:r>
            <a:endParaRPr sz="1800" dirty="0">
              <a:solidFill>
                <a:schemeClr val="accent3">
                  <a:lumMod val="60000"/>
                  <a:lumOff val="40000"/>
                </a:schemeClr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70" name="Google Shape;1270;p41"/>
          <p:cNvSpPr/>
          <p:nvPr/>
        </p:nvSpPr>
        <p:spPr>
          <a:xfrm>
            <a:off x="4659410" y="2657039"/>
            <a:ext cx="3835800" cy="1445100"/>
          </a:xfrm>
          <a:prstGeom prst="rect">
            <a:avLst/>
          </a:prstGeom>
          <a:solidFill>
            <a:srgbClr val="4B77FF">
              <a:alpha val="20670"/>
            </a:srgbClr>
          </a:solidFill>
          <a:ln>
            <a:noFill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b="1" dirty="0" smtClean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A KLIENS ÚTJA A PÁLYAUDVARTÓL A VÉGLEGES SZLLÁSHELYIG</a:t>
            </a:r>
            <a:endParaRPr b="1" dirty="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A </a:t>
            </a:r>
            <a:r>
              <a:rPr lang="en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SZÁLLÁS</a:t>
            </a:r>
            <a:r>
              <a:rPr lang="hu-HU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HELYEN</a:t>
            </a:r>
            <a:r>
              <a:rPr lang="en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n" sz="1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MARADÁS RENDSZERE </a:t>
            </a:r>
            <a:endParaRPr sz="1800" dirty="0">
              <a:solidFill>
                <a:schemeClr val="accent3">
                  <a:lumMod val="60000"/>
                  <a:lumOff val="40000"/>
                </a:schemeClr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71" name="Google Shape;1271;p41"/>
          <p:cNvSpPr/>
          <p:nvPr/>
        </p:nvSpPr>
        <p:spPr>
          <a:xfrm>
            <a:off x="3399669" y="1395425"/>
            <a:ext cx="2204100" cy="2204100"/>
          </a:xfrm>
          <a:prstGeom prst="pie">
            <a:avLst>
              <a:gd name="adj1" fmla="val 10788866"/>
              <a:gd name="adj2" fmla="val 16200000"/>
            </a:avLst>
          </a:prstGeom>
          <a:gradFill>
            <a:gsLst>
              <a:gs pos="0">
                <a:srgbClr val="3BE5CC"/>
              </a:gs>
              <a:gs pos="100000">
                <a:srgbClr val="02719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41"/>
          <p:cNvSpPr/>
          <p:nvPr/>
        </p:nvSpPr>
        <p:spPr>
          <a:xfrm rot="5400000">
            <a:off x="3558619" y="1395425"/>
            <a:ext cx="2204100" cy="2204100"/>
          </a:xfrm>
          <a:prstGeom prst="pie">
            <a:avLst>
              <a:gd name="adj1" fmla="val 10788866"/>
              <a:gd name="adj2" fmla="val 16200000"/>
            </a:avLst>
          </a:prstGeom>
          <a:gradFill>
            <a:gsLst>
              <a:gs pos="0">
                <a:srgbClr val="FFC229"/>
              </a:gs>
              <a:gs pos="100000">
                <a:srgbClr val="FF826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3" name="Google Shape;1273;p41"/>
          <p:cNvSpPr/>
          <p:nvPr/>
        </p:nvSpPr>
        <p:spPr>
          <a:xfrm rot="10800000">
            <a:off x="3558619" y="1555605"/>
            <a:ext cx="2204100" cy="2204100"/>
          </a:xfrm>
          <a:prstGeom prst="pie">
            <a:avLst>
              <a:gd name="adj1" fmla="val 10788866"/>
              <a:gd name="adj2" fmla="val 16200000"/>
            </a:avLst>
          </a:prstGeom>
          <a:gradFill>
            <a:gsLst>
              <a:gs pos="0">
                <a:srgbClr val="A54FA6"/>
              </a:gs>
              <a:gs pos="100000">
                <a:srgbClr val="F702A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41"/>
          <p:cNvSpPr/>
          <p:nvPr/>
        </p:nvSpPr>
        <p:spPr>
          <a:xfrm rot="-5400000">
            <a:off x="3399669" y="1555605"/>
            <a:ext cx="2204100" cy="2204100"/>
          </a:xfrm>
          <a:prstGeom prst="pie">
            <a:avLst>
              <a:gd name="adj1" fmla="val 10788866"/>
              <a:gd name="adj2" fmla="val 16200000"/>
            </a:avLst>
          </a:prstGeom>
          <a:gradFill>
            <a:gsLst>
              <a:gs pos="0">
                <a:srgbClr val="BEF176"/>
              </a:gs>
              <a:gs pos="100000">
                <a:srgbClr val="17A89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619" y="1635108"/>
            <a:ext cx="941841" cy="94184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45" y="1620074"/>
            <a:ext cx="956875" cy="95687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98" y="2656452"/>
            <a:ext cx="913013" cy="913013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860" y="2670863"/>
            <a:ext cx="788807" cy="78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7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43577"/>
            </a:gs>
            <a:gs pos="21000">
              <a:srgbClr val="062550"/>
            </a:gs>
            <a:gs pos="61000">
              <a:schemeClr val="lt1"/>
            </a:gs>
            <a:gs pos="100000">
              <a:schemeClr val="lt1"/>
            </a:gs>
          </a:gsLst>
          <a:lin ang="5400012" scaled="0"/>
        </a:gradFill>
        <a:effectLst/>
      </p:bgPr>
    </p:bg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39"/>
          <p:cNvSpPr txBox="1">
            <a:spLocks noGrp="1"/>
          </p:cNvSpPr>
          <p:nvPr>
            <p:ph type="title"/>
          </p:nvPr>
        </p:nvSpPr>
        <p:spPr>
          <a:xfrm>
            <a:off x="1105431" y="143738"/>
            <a:ext cx="6660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ÚTVONALTERV</a:t>
            </a:r>
            <a:endParaRPr dirty="0"/>
          </a:p>
        </p:txBody>
      </p:sp>
      <p:sp>
        <p:nvSpPr>
          <p:cNvPr id="1227" name="Google Shape;1227;p39"/>
          <p:cNvSpPr txBox="1">
            <a:spLocks noGrp="1"/>
          </p:cNvSpPr>
          <p:nvPr>
            <p:ph type="sldNum" idx="12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228" name="Google Shape;1228;p39"/>
          <p:cNvSpPr/>
          <p:nvPr/>
        </p:nvSpPr>
        <p:spPr>
          <a:xfrm>
            <a:off x="0" y="19138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9" name="Google Shape;1229;p39"/>
          <p:cNvSpPr/>
          <p:nvPr/>
        </p:nvSpPr>
        <p:spPr>
          <a:xfrm>
            <a:off x="0" y="19138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30" name="Google Shape;1230;p39"/>
          <p:cNvGrpSpPr/>
          <p:nvPr/>
        </p:nvGrpSpPr>
        <p:grpSpPr>
          <a:xfrm>
            <a:off x="1786339" y="1246201"/>
            <a:ext cx="473400" cy="473400"/>
            <a:chOff x="1786339" y="1703401"/>
            <a:chExt cx="473400" cy="473400"/>
          </a:xfrm>
        </p:grpSpPr>
        <p:sp>
          <p:nvSpPr>
            <p:cNvPr id="1231" name="Google Shape;1231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232" name="Google Shape;1232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atamaran"/>
                  <a:ea typeface="Catamaran"/>
                  <a:cs typeface="Catamaran"/>
                  <a:sym typeface="Catamaran"/>
                </a:rPr>
                <a:t>1</a:t>
              </a:r>
              <a:endParaRPr sz="6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233" name="Google Shape;1233;p39"/>
          <p:cNvGrpSpPr/>
          <p:nvPr/>
        </p:nvGrpSpPr>
        <p:grpSpPr>
          <a:xfrm>
            <a:off x="3814414" y="1246201"/>
            <a:ext cx="473400" cy="473400"/>
            <a:chOff x="3814414" y="1703401"/>
            <a:chExt cx="473400" cy="473400"/>
          </a:xfrm>
        </p:grpSpPr>
        <p:sp>
          <p:nvSpPr>
            <p:cNvPr id="1234" name="Google Shape;1234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235" name="Google Shape;1235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atamaran"/>
                  <a:ea typeface="Catamaran"/>
                  <a:cs typeface="Catamaran"/>
                  <a:sym typeface="Catamaran"/>
                </a:rPr>
                <a:t>3</a:t>
              </a:r>
              <a:endParaRPr sz="6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236" name="Google Shape;1236;p39"/>
          <p:cNvGrpSpPr/>
          <p:nvPr/>
        </p:nvGrpSpPr>
        <p:grpSpPr>
          <a:xfrm>
            <a:off x="5842489" y="1246201"/>
            <a:ext cx="473400" cy="473400"/>
            <a:chOff x="5842489" y="1703401"/>
            <a:chExt cx="473400" cy="473400"/>
          </a:xfrm>
        </p:grpSpPr>
        <p:sp>
          <p:nvSpPr>
            <p:cNvPr id="1237" name="Google Shape;1237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238" name="Google Shape;1238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atamaran"/>
                  <a:ea typeface="Catamaran"/>
                  <a:cs typeface="Catamaran"/>
                  <a:sym typeface="Catamaran"/>
                </a:rPr>
                <a:t>5</a:t>
              </a:r>
              <a:endParaRPr sz="6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239" name="Google Shape;1239;p39"/>
          <p:cNvGrpSpPr/>
          <p:nvPr/>
        </p:nvGrpSpPr>
        <p:grpSpPr>
          <a:xfrm>
            <a:off x="6880814" y="3119100"/>
            <a:ext cx="473400" cy="473400"/>
            <a:chOff x="6880814" y="3576300"/>
            <a:chExt cx="473400" cy="473400"/>
          </a:xfrm>
        </p:grpSpPr>
        <p:sp>
          <p:nvSpPr>
            <p:cNvPr id="1240" name="Google Shape;1240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241" name="Google Shape;1241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atamaran"/>
                  <a:ea typeface="Catamaran"/>
                  <a:cs typeface="Catamaran"/>
                  <a:sym typeface="Catamaran"/>
                </a:rPr>
                <a:t>6</a:t>
              </a:r>
              <a:endParaRPr sz="6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242" name="Google Shape;1242;p39"/>
          <p:cNvGrpSpPr/>
          <p:nvPr/>
        </p:nvGrpSpPr>
        <p:grpSpPr>
          <a:xfrm>
            <a:off x="4852739" y="3119100"/>
            <a:ext cx="473400" cy="473400"/>
            <a:chOff x="4852739" y="3576300"/>
            <a:chExt cx="473400" cy="473400"/>
          </a:xfrm>
        </p:grpSpPr>
        <p:sp>
          <p:nvSpPr>
            <p:cNvPr id="1243" name="Google Shape;1243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244" name="Google Shape;1244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atamaran"/>
                  <a:ea typeface="Catamaran"/>
                  <a:cs typeface="Catamaran"/>
                  <a:sym typeface="Catamaran"/>
                </a:rPr>
                <a:t>4</a:t>
              </a:r>
              <a:endParaRPr sz="6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245" name="Google Shape;1245;p39"/>
          <p:cNvGrpSpPr/>
          <p:nvPr/>
        </p:nvGrpSpPr>
        <p:grpSpPr>
          <a:xfrm>
            <a:off x="2824664" y="3119100"/>
            <a:ext cx="473400" cy="473400"/>
            <a:chOff x="2824664" y="3576300"/>
            <a:chExt cx="473400" cy="473400"/>
          </a:xfrm>
        </p:grpSpPr>
        <p:sp>
          <p:nvSpPr>
            <p:cNvPr id="1246" name="Google Shape;1246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247" name="Google Shape;1247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atamaran"/>
                  <a:ea typeface="Catamaran"/>
                  <a:cs typeface="Catamaran"/>
                  <a:sym typeface="Catamaran"/>
                </a:rPr>
                <a:t>2</a:t>
              </a:r>
              <a:endParaRPr sz="6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sp>
        <p:nvSpPr>
          <p:cNvPr id="1248" name="Google Shape;1248;p39"/>
          <p:cNvSpPr txBox="1"/>
          <p:nvPr/>
        </p:nvSpPr>
        <p:spPr>
          <a:xfrm>
            <a:off x="811836" y="1116118"/>
            <a:ext cx="1212636" cy="68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 b="1" dirty="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Találkozás a klienssel a </a:t>
            </a:r>
            <a:r>
              <a:rPr lang="hu-HU" sz="1100" b="1" dirty="0" err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főpályaudvaron</a:t>
            </a:r>
            <a:r>
              <a:rPr lang="hu-HU" sz="1100" b="1" dirty="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.</a:t>
            </a:r>
            <a:endParaRPr sz="1100" b="1" dirty="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49" name="Google Shape;1249;p39"/>
          <p:cNvSpPr txBox="1"/>
          <p:nvPr/>
        </p:nvSpPr>
        <p:spPr>
          <a:xfrm>
            <a:off x="2744171" y="1328547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 b="1" dirty="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Szociális </a:t>
            </a:r>
            <a:r>
              <a:rPr lang="hu-HU" sz="1100" b="1" dirty="0" smtClean="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Irodán,, </a:t>
            </a:r>
            <a:r>
              <a:rPr lang="hu-HU" sz="1100" b="1" dirty="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szálláshelyre való beutaló kérése. </a:t>
            </a:r>
            <a:endParaRPr sz="1100" b="1" dirty="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50" name="Google Shape;1250;p39"/>
          <p:cNvSpPr txBox="1"/>
          <p:nvPr/>
        </p:nvSpPr>
        <p:spPr>
          <a:xfrm>
            <a:off x="5435989" y="804348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 b="1" dirty="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3 napon belül TBC röntgen készítése, lelet bemutatása a szállón. </a:t>
            </a:r>
            <a:endParaRPr sz="1100" b="1" dirty="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51" name="Google Shape;1251;p39"/>
          <p:cNvSpPr txBox="1"/>
          <p:nvPr/>
        </p:nvSpPr>
        <p:spPr>
          <a:xfrm>
            <a:off x="1346787" y="326765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 b="1" dirty="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Éjszakai szálláshelyre való kísérés vagy </a:t>
            </a:r>
            <a:endParaRPr lang="hu-HU" sz="1100" b="1" dirty="0" smtClean="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 b="1" dirty="0" smtClean="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szállítás</a:t>
            </a:r>
            <a:r>
              <a:rPr lang="hu-HU" sz="1100" b="1" dirty="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 b="1" dirty="0" smtClean="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1 éjszakai szállás megszervezése</a:t>
            </a:r>
            <a:r>
              <a:rPr lang="hu-HU" sz="1100" b="1" dirty="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. </a:t>
            </a:r>
            <a:endParaRPr sz="1100" b="1" dirty="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52" name="Google Shape;1252;p39"/>
          <p:cNvSpPr txBox="1"/>
          <p:nvPr/>
        </p:nvSpPr>
        <p:spPr>
          <a:xfrm>
            <a:off x="4513289" y="4056188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 b="1" dirty="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Szállásra való jogosultság kb. 2-3 hétre, utána újra a szociális irodába kell menni hosszabbítani. </a:t>
            </a:r>
            <a:endParaRPr sz="1100" b="1" dirty="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53" name="Google Shape;1253;p39"/>
          <p:cNvSpPr txBox="1"/>
          <p:nvPr/>
        </p:nvSpPr>
        <p:spPr>
          <a:xfrm>
            <a:off x="7484043" y="3577424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 b="1" dirty="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Ha az illető  </a:t>
            </a:r>
            <a:r>
              <a:rPr lang="hu-HU" sz="1100" b="1" dirty="0" smtClean="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2 napot </a:t>
            </a:r>
            <a:r>
              <a:rPr lang="hu-HU" sz="1100" b="1" dirty="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nem alszik az éjszakai szállón., elveszti a jogosultságát, és új beutalót kell kérelmezni</a:t>
            </a:r>
            <a:r>
              <a:rPr lang="hu-HU" sz="900" dirty="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. </a:t>
            </a:r>
            <a:endParaRPr sz="900" dirty="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123" y="379160"/>
            <a:ext cx="957832" cy="95783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364" y="3461879"/>
            <a:ext cx="1057999" cy="105799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804" y="3480959"/>
            <a:ext cx="575229" cy="57522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93" y="3540876"/>
            <a:ext cx="387386" cy="38738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418" y="2639438"/>
            <a:ext cx="466570" cy="466570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610" y="2206139"/>
            <a:ext cx="571786" cy="57178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086" y="3202765"/>
            <a:ext cx="840706" cy="840706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595" y="2191722"/>
            <a:ext cx="571786" cy="571786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139" y="2206139"/>
            <a:ext cx="571786" cy="57178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37" y="2993460"/>
            <a:ext cx="583964" cy="583964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719" y="699862"/>
            <a:ext cx="695020" cy="69502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123" y="2950865"/>
            <a:ext cx="440439" cy="440439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574" y="1209598"/>
            <a:ext cx="629033" cy="629033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117" y="3669828"/>
            <a:ext cx="820537" cy="82053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849" y="3476560"/>
            <a:ext cx="386537" cy="386537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347" y="725782"/>
            <a:ext cx="558720" cy="55872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10325" flipH="1">
            <a:off x="2300035" y="2141019"/>
            <a:ext cx="628277" cy="628277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37872" flipH="1">
            <a:off x="3236351" y="1994439"/>
            <a:ext cx="543002" cy="543002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158" y="1230154"/>
            <a:ext cx="557918" cy="557918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032" y="2347116"/>
            <a:ext cx="320800" cy="32080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20" y="2522063"/>
            <a:ext cx="516966" cy="51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5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bert template">
  <a:themeElements>
    <a:clrScheme name="Custom 347">
      <a:dk1>
        <a:srgbClr val="FFFFFF"/>
      </a:dk1>
      <a:lt1>
        <a:srgbClr val="04152C"/>
      </a:lt1>
      <a:dk2>
        <a:srgbClr val="CAD3E2"/>
      </a:dk2>
      <a:lt2>
        <a:srgbClr val="4C5E81"/>
      </a:lt2>
      <a:accent1>
        <a:srgbClr val="8097FF"/>
      </a:accent1>
      <a:accent2>
        <a:srgbClr val="3BE5CC"/>
      </a:accent2>
      <a:accent3>
        <a:srgbClr val="FFC229"/>
      </a:accent3>
      <a:accent4>
        <a:srgbClr val="FF826C"/>
      </a:accent4>
      <a:accent5>
        <a:srgbClr val="A54FA5"/>
      </a:accent5>
      <a:accent6>
        <a:srgbClr val="F00286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4958</TotalTime>
  <Words>362</Words>
  <Application>Microsoft Office PowerPoint</Application>
  <PresentationFormat>Diavetítés a képernyőre (16:9 oldalarány)</PresentationFormat>
  <Paragraphs>87</Paragraphs>
  <Slides>10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6" baseType="lpstr">
      <vt:lpstr>Arial</vt:lpstr>
      <vt:lpstr>Garamond</vt:lpstr>
      <vt:lpstr>Catamaran Thin</vt:lpstr>
      <vt:lpstr>Calibri</vt:lpstr>
      <vt:lpstr>Catamaran</vt:lpstr>
      <vt:lpstr>Hubert template</vt:lpstr>
      <vt:lpstr>Utcai szociális munka Bécsben</vt:lpstr>
      <vt:lpstr>PowerPoint-bemutató</vt:lpstr>
      <vt:lpstr>Streetwork Hauptbahnhof Team Az év 365 napján 19:00 – 02:00-ig</vt:lpstr>
      <vt:lpstr>ORGANOGRAM –részlet CARITAS</vt:lpstr>
      <vt:lpstr>PowerPoint-bemutató</vt:lpstr>
      <vt:lpstr>PowerPoint-bemutató</vt:lpstr>
      <vt:lpstr>Utcai szociális munkával foglalkozó csoportok Bécsben</vt:lpstr>
      <vt:lpstr>NEHÉZSÉGEK BÉCSBEN AZ UTCAI SZOCIÁLIS MUNKA SORÁN</vt:lpstr>
      <vt:lpstr>ÚTVONALTERV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Sztupkai Gergő</dc:creator>
  <cp:lastModifiedBy>agi</cp:lastModifiedBy>
  <cp:revision>147</cp:revision>
  <dcterms:modified xsi:type="dcterms:W3CDTF">2024-08-29T08:33:36Z</dcterms:modified>
</cp:coreProperties>
</file>