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2"/>
  </p:notesMasterIdLst>
  <p:sldIdLst>
    <p:sldId id="316" r:id="rId5"/>
    <p:sldId id="313" r:id="rId6"/>
    <p:sldId id="321" r:id="rId7"/>
    <p:sldId id="324" r:id="rId8"/>
    <p:sldId id="323" r:id="rId9"/>
    <p:sldId id="322" r:id="rId10"/>
    <p:sldId id="328" r:id="rId11"/>
    <p:sldId id="256" r:id="rId12"/>
    <p:sldId id="261" r:id="rId13"/>
    <p:sldId id="294" r:id="rId14"/>
    <p:sldId id="334" r:id="rId15"/>
    <p:sldId id="297" r:id="rId16"/>
    <p:sldId id="296" r:id="rId17"/>
    <p:sldId id="325" r:id="rId18"/>
    <p:sldId id="282" r:id="rId19"/>
    <p:sldId id="298" r:id="rId20"/>
    <p:sldId id="312" r:id="rId21"/>
    <p:sldId id="314" r:id="rId22"/>
    <p:sldId id="336" r:id="rId23"/>
    <p:sldId id="335" r:id="rId24"/>
    <p:sldId id="337" r:id="rId25"/>
    <p:sldId id="329" r:id="rId26"/>
    <p:sldId id="327" r:id="rId27"/>
    <p:sldId id="330" r:id="rId28"/>
    <p:sldId id="332" r:id="rId29"/>
    <p:sldId id="333" r:id="rId30"/>
    <p:sldId id="326" r:id="rId31"/>
  </p:sldIdLst>
  <p:sldSz cx="9144000" cy="6858000" type="screen4x3"/>
  <p:notesSz cx="6735763" cy="98663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68" autoAdjust="0"/>
    <p:restoredTop sz="85929" autoAdjust="0"/>
  </p:normalViewPr>
  <p:slideViewPr>
    <p:cSldViewPr>
      <p:cViewPr varScale="1">
        <p:scale>
          <a:sx n="54" d="100"/>
          <a:sy n="54" d="100"/>
        </p:scale>
        <p:origin x="936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D360B6-0CAA-423F-B007-5908E8DAD43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C825B6-DBE9-4D30-9C52-7C062319F99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9103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CF1E1-21F4-C4C9-D6EB-D7367CD92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861D59A-4209-C711-182C-12FA810085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DE8477D-9778-28A0-089F-6BED90E89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07DD639E-8CE2-AB79-FCEF-603D10C34D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378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236F5-0C62-244D-4856-041DC6C07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CD3D4592-AA00-5259-19E7-2778856901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67B9250-746F-0BA5-2970-B85452C848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6A788CA-A46A-D348-DD73-F1409E9463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31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1555F-6337-3D53-5D3E-525C14897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649DC58-8B2C-EACD-3DC4-1A2BE3091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5555CB2-72E3-D942-1184-F809C007C2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56EB18A-695E-1ACA-7D48-681133763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103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8F783-D7FD-BBF5-6565-0A0D0946E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70F5781-74E3-D25D-EE67-FDAE308C48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8F508E3A-063A-8E8B-52FD-9E2A57F23A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2F69F9A-DBEC-AFDC-FE53-7FE0B2C59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0441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BB98F-1CB3-B722-9DF9-647BFA4D5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A1FCB6D-74BC-06AD-2E4A-F5984FCDE6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0A3809C7-4885-3B2B-0F3F-CA14176C89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DC772C2-AFD6-42E4-706E-A9180E06C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115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2313F-243B-C22F-72FD-B4FD906C4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1BFDF0D-2BC4-A3B5-930D-64F3351F9C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277AFDB-96A7-C87B-3BA5-7A486A9EE5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50817A9-21A4-048D-DA5E-92CB2E6AC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1506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A454B-9C9D-56E0-D3C2-FF71D11C6B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21A32F0-014E-95F1-9C78-F676848050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E14B321E-FFAF-3198-4665-C96130820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486991C-F7A2-5BAF-2E5C-1463FF0070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8827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2944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9926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5031C-8C90-6E1D-E00B-66D46CA1D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12FE327-A96A-B2DC-DBDC-F93A43802A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400FBA5-CE0A-9E6C-88AA-3737688101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EA4A048-AAAD-E66F-B324-8BB4D0229D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850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55B9D1-1B89-396B-939B-44E111295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AF5E05D7-0A4B-8CA8-668A-4B26DF4494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079EC788-5894-B0EB-69E2-085029A87B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B9B259E-BD63-896F-A188-85B8B297E8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22737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E944B-3F4D-85E9-0B6F-381943A41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9DC2BB2-7600-D75C-7A02-C1F36CD31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7D25E643-9BCA-1127-46DF-AFD7797A20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0CB6B65-C2DE-A2A6-DA43-CF9757AA9C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32828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3C4659-6010-AB1C-C53E-433BD0BF7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AF2F6FF-5B59-2C66-688A-CC1F2B992F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4C3D488-F9A2-18ED-9F4C-2AB45690B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62E9A8D3-0A8F-C48E-B49E-3E36F2147F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09908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D7047-AF89-0411-4CAA-826B3C4EB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FA321D63-D70F-2324-508D-E94B8CCF8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1F07308-8A0D-EE7B-181D-4EC2ED98E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A5996CB-CAB0-7030-5D55-8B9F5408BA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418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A2952-875A-83C3-AD5F-5C0E17E1F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CF3C549-4061-9138-C16F-0353106621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A1E7B7EB-BDFC-9E25-17EB-0D35922F6B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1AD4D81-3BC5-290D-BB18-4AE70D9CE2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212545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ED6B2D-B46F-B148-4272-24CDAE086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6DDD36D-8CF2-72B2-8F42-901E523594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8BFBCE79-DFBC-2ED6-2C53-67A939049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D7F71D1-58DA-1A65-CBEE-CE16219A08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28056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2024D-7E45-FEEB-B65E-E3F123CC01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318B4240-60FB-0181-3203-A4DBDD0B44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A6F6B887-79CF-EF5E-1A42-02E3A703B4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646FB26-A00D-C093-565F-B395863E4E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89231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2194A-4291-7E3A-5FFC-16035CA1C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8DEE3A4-2C1E-6ABC-5EA9-6E75FAEFE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ED7584B0-3A71-5FF6-86DE-D81AC39D8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A6FE4AE-B18E-8521-8983-6F09CED13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9384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55542-2143-7719-9543-510116B90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959F8FAA-B67A-6CE5-683B-58D6E4B77E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B091E431-D978-6CF5-61F0-865DF2AA7E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B4F5CAD-76F1-EC71-97AE-B0A366DEA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04102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F2045-7368-0325-CDB2-CE97EFC45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15DD2085-DDBC-11ED-7324-C0CF40ADF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EECF3CD-E3BA-A8FB-E899-AA6CFBFF1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816D7E63-312D-C79E-2AE6-8C6BC73409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80039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714FD-3C38-0EB5-4035-723709A7D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782B28D-0805-54B6-579C-9DE714E482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9E71D986-8B4E-1BAE-9C03-A4406DBF3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A6E4EDE-3FA0-3275-8D66-D5EEDA079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2309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A2F21-1432-4F15-E5D5-E52770056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34D65AC8-8DFC-7FBE-0E85-55F921B58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7ECC03AE-CF01-BA73-CE17-C279563F0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5C5C8AA0-5B05-E10D-36AE-98B954810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73904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01EA0-EF0E-0CB4-F32F-269F35E30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C77E706-571F-1614-D27E-831DEC998D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E2B03612-79B1-074F-F8CE-4BF0AE4C45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AFB7C90-D279-FA06-46EC-18F8B50BE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23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34409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47F1C-ABA3-AEDE-3A78-F89735BFE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076D819-ABB2-9743-E5BF-1D23028786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D0213D87-0D71-9FA6-2E85-D4403A966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85045FB-42D0-02F5-648D-F4695758E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5599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A83C8-B46F-A57F-C295-556472275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139E112-F0CA-0D16-01A9-B502E985EB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0644EC7-9EDA-0DA5-D8C6-929DCA943F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4F22F57-8F0F-4643-0B14-9908B38E8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36182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5BDE2-CB30-F65E-78E1-681C361CB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0F99E25-8FD6-36B2-DE06-692460A42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4F1FC35D-EE5E-FBE6-9348-0EDCE26502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984B69D-2BE2-1597-1FCF-9CEFB0D81C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C825B6-DBE9-4D30-9C52-7C062319F99B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86438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EC9CB-1DE9-8E6A-2B03-10D3D239E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3F95DBA-648F-4C83-EDEF-15D634E60B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D496B8AD-80C4-C40C-7D83-7CACFD55B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93C625D-10F6-A76A-4692-CBC42FA87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C825B6-DBE9-4D30-9C52-7C062319F99B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4653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7618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6559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50935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9543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340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793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2826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320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212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375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4958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A97B6-3B3A-4940-B22C-73C960E54164}" type="datetimeFigureOut">
              <a:rPr lang="hu-HU" smtClean="0"/>
              <a:t>2026. 09. 02.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AC2E0-E759-4EEE-8E5E-216C11EF6901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20657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f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fif"/><Relationship Id="rId4" Type="http://schemas.openxmlformats.org/officeDocument/2006/relationships/image" Target="../media/image18.jf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f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f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f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fif"/><Relationship Id="rId5" Type="http://schemas.openxmlformats.org/officeDocument/2006/relationships/image" Target="../media/image25.jfif"/><Relationship Id="rId4" Type="http://schemas.openxmlformats.org/officeDocument/2006/relationships/image" Target="../media/image24.jf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f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f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fif"/><Relationship Id="rId5" Type="http://schemas.openxmlformats.org/officeDocument/2006/relationships/image" Target="../media/image30.jfif"/><Relationship Id="rId4" Type="http://schemas.openxmlformats.org/officeDocument/2006/relationships/image" Target="../media/image29.jf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60B27A-1DC1-58E9-814D-B897C671B1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275CDA-B34B-4329-1330-5BC83B2D33F0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B0967BE9-9942-97A5-E402-621EF2E45F45}"/>
              </a:ext>
            </a:extLst>
          </p:cNvPr>
          <p:cNvSpPr txBox="1">
            <a:spLocks/>
          </p:cNvSpPr>
          <p:nvPr/>
        </p:nvSpPr>
        <p:spPr>
          <a:xfrm>
            <a:off x="1043608" y="101609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8EE3D9F1-6B13-79FD-16FA-5523E74B723A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5003B056-0FC0-E8AF-EF43-CF321445A1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693" y="1099696"/>
            <a:ext cx="7020272" cy="5265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012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A08B805-EF5C-7EC2-6021-208DCEA68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8506F82-4D21-0ECA-55F2-A95ABBD40590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07AFDA89-4895-5980-FC73-B87EB7163952}"/>
              </a:ext>
            </a:extLst>
          </p:cNvPr>
          <p:cNvSpPr txBox="1">
            <a:spLocks/>
          </p:cNvSpPr>
          <p:nvPr/>
        </p:nvSpPr>
        <p:spPr>
          <a:xfrm>
            <a:off x="1043608" y="847160"/>
            <a:ext cx="7731012" cy="42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MALTESER IN WIEN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43CF597F-8A94-640A-40BF-EEC75F50C342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B99D6BC7-4D64-D2DB-0AFB-D1E35FE364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56792"/>
            <a:ext cx="2773372" cy="4877854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226AD698-DCD1-CD6C-178F-11BE97D857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620" y="1556792"/>
            <a:ext cx="3456423" cy="2261511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C116912A-8B58-FFCE-A214-3729F2F758D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29" y="4252390"/>
            <a:ext cx="3456423" cy="218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5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811ACA-E010-F8DB-11A4-F9CB85ACB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236F5B6-F15A-47D9-5493-8AEC6241A486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E37F4E3B-542B-E627-E882-314AEFAE4375}"/>
              </a:ext>
            </a:extLst>
          </p:cNvPr>
          <p:cNvSpPr txBox="1">
            <a:spLocks/>
          </p:cNvSpPr>
          <p:nvPr/>
        </p:nvSpPr>
        <p:spPr>
          <a:xfrm>
            <a:off x="1043608" y="774820"/>
            <a:ext cx="7731012" cy="570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VINZIRAST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DF1E610A-732B-7C3E-3F92-B46C5A88BFE5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3F139D41-32D0-0235-279A-3D4C3C077A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939" y="1469231"/>
            <a:ext cx="4814809" cy="227597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68A526AC-9743-754E-9047-47A08F679E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894" y="1469230"/>
            <a:ext cx="2349267" cy="4768253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363BF19F-F61B-0706-EF12-F188D6188B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447" y="4061392"/>
            <a:ext cx="4716016" cy="217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77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E3C082-BF0C-D757-CDA2-ADC57C14A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7D94411-B0F4-E3BD-E6AE-6A746E93B67F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2CA0DAF3-7589-CC51-345E-A13D777459F8}"/>
              </a:ext>
            </a:extLst>
          </p:cNvPr>
          <p:cNvSpPr txBox="1">
            <a:spLocks/>
          </p:cNvSpPr>
          <p:nvPr/>
        </p:nvSpPr>
        <p:spPr>
          <a:xfrm>
            <a:off x="1115616" y="980728"/>
            <a:ext cx="715494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VINZIRAST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DA9F239E-7DBE-442E-5F63-6D17E4AFB4DB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6052699F-359F-1075-F288-C9ADB8D6804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928" y="1585999"/>
            <a:ext cx="4346636" cy="236223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C097893A-24D7-17D6-091C-F952FE373C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164172"/>
            <a:ext cx="4216311" cy="229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37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1FC827-9B93-9485-9898-A012708CA0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C9E068C-9D93-F944-F2F4-582E4E8CB6DB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D7E49760-CF17-DEB0-2B77-CBB0B4F907D5}"/>
              </a:ext>
            </a:extLst>
          </p:cNvPr>
          <p:cNvSpPr txBox="1">
            <a:spLocks/>
          </p:cNvSpPr>
          <p:nvPr/>
        </p:nvSpPr>
        <p:spPr>
          <a:xfrm>
            <a:off x="1115616" y="980728"/>
            <a:ext cx="7154948" cy="57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OBDACH JOSI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1A239394-603C-FD10-2A97-1A74D98B4D0B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177F06B1-46D0-BC64-4EA7-44B221E4D6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178" y="3835387"/>
            <a:ext cx="3304359" cy="2478269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B8DFE353-F2ED-E3E0-1C4A-D81FAD6C10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562851"/>
            <a:ext cx="4752528" cy="3125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7379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6A104E-14F7-F181-E260-5245C696E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5DA8B19-804A-BDF8-9CEC-38614B59FCA6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AD84BB0F-27FE-F41A-73D9-E0A824528DDF}"/>
              </a:ext>
            </a:extLst>
          </p:cNvPr>
          <p:cNvSpPr txBox="1">
            <a:spLocks/>
          </p:cNvSpPr>
          <p:nvPr/>
        </p:nvSpPr>
        <p:spPr>
          <a:xfrm>
            <a:off x="1628279" y="78825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CARITAS DAY CENTER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B04C8CC3-B928-48ED-21E7-235A46A2276C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83CE791-5870-301A-DCAF-673831EB3D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009" y="1409514"/>
            <a:ext cx="2306132" cy="4980551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54023AB7-C275-6945-4C7A-A1BDA67AB3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114" y="1409515"/>
            <a:ext cx="3744416" cy="4992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368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C4C4B6-7310-0B05-CE71-E9B145A5FB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982D74-9F9E-644A-34D5-44E0ECB849A9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023D1589-80F4-3B1E-7FE1-105ABDE8FCB1}"/>
              </a:ext>
            </a:extLst>
          </p:cNvPr>
          <p:cNvSpPr txBox="1">
            <a:spLocks/>
          </p:cNvSpPr>
          <p:nvPr/>
        </p:nvSpPr>
        <p:spPr>
          <a:xfrm>
            <a:off x="1501703" y="908720"/>
            <a:ext cx="7154948" cy="5973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hu-HU" sz="2800" b="1" dirty="0">
                <a:cs typeface="Times New Roman" panose="02020603050405020304" pitchFamily="18" charset="0"/>
              </a:rPr>
              <a:t>Projektek a tanulmányútból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6D0CB7D9-FFDE-3FE9-FFAC-A82F802A3594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0C6EBCB1-7FDC-4ACC-C0B8-B9C6043891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691106"/>
            <a:ext cx="3606642" cy="480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289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4AD293F-7C02-66F5-DF0F-762547BD7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476672"/>
            <a:ext cx="7068277" cy="530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153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1D876E-F7A0-6510-3076-A93049257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D328D58-B807-E0A5-4426-BE2C6C545FCE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B083323A-8766-2D97-F052-6C5B69316C6E}"/>
              </a:ext>
            </a:extLst>
          </p:cNvPr>
          <p:cNvSpPr txBox="1">
            <a:spLocks/>
          </p:cNvSpPr>
          <p:nvPr/>
        </p:nvSpPr>
        <p:spPr>
          <a:xfrm>
            <a:off x="1043608" y="101609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8816BBF9-1354-9638-CA3F-172198959FC8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6178C3C8-E988-A005-5508-D6790E05BC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17" y="873907"/>
            <a:ext cx="4111403" cy="548187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4AD1C150-08A1-F379-BF99-AE6687C04D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538" y="1628800"/>
            <a:ext cx="3327834" cy="443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09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3061E9-1C11-8CCA-E197-FFB221DD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F70448-C76D-CBFD-35DA-01C6EAAF37CC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0E9CABD3-0418-5EF4-269E-29D846C6BF1D}"/>
              </a:ext>
            </a:extLst>
          </p:cNvPr>
          <p:cNvSpPr txBox="1">
            <a:spLocks/>
          </p:cNvSpPr>
          <p:nvPr/>
        </p:nvSpPr>
        <p:spPr>
          <a:xfrm>
            <a:off x="1043608" y="101609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D916037B-2602-E5DC-3CF2-E3EB0059ECFB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0D69494-5A02-8E6D-A118-14F70AE242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07" y="809938"/>
            <a:ext cx="7789213" cy="584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690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9DD23-5C3C-A25E-B0CC-C4B8FA283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535F34F-7FF7-F26A-AF19-14E0BBB9D59D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0DBE01D0-666E-11A7-9B9C-095CEEE3E3C4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D5955336-7326-660D-E131-3517670DF7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1272819"/>
            <a:ext cx="3795886" cy="506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782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C047F1-0E51-3F6F-ECFE-0E33A8710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CB21061-58FD-A2CD-2AE8-CE28A6124732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AF7FDE27-5926-6C90-4EA8-3AFE2111E758}"/>
              </a:ext>
            </a:extLst>
          </p:cNvPr>
          <p:cNvSpPr txBox="1">
            <a:spLocks/>
          </p:cNvSpPr>
          <p:nvPr/>
        </p:nvSpPr>
        <p:spPr>
          <a:xfrm>
            <a:off x="994526" y="1068416"/>
            <a:ext cx="7154948" cy="4808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hu-H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AE961FC9-364F-8622-4CA0-1D7DAE07BD24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sp>
        <p:nvSpPr>
          <p:cNvPr id="9" name="Tartalom helye 5">
            <a:extLst>
              <a:ext uri="{FF2B5EF4-FFF2-40B4-BE49-F238E27FC236}">
                <a16:creationId xmlns:a16="http://schemas.microsoft.com/office/drawing/2014/main" id="{1C0D955C-F2CF-5D77-EB96-0BD6A92A0BDF}"/>
              </a:ext>
            </a:extLst>
          </p:cNvPr>
          <p:cNvSpPr txBox="1">
            <a:spLocks/>
          </p:cNvSpPr>
          <p:nvPr/>
        </p:nvSpPr>
        <p:spPr>
          <a:xfrm>
            <a:off x="1051992" y="1752600"/>
            <a:ext cx="778720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Tx/>
              <a:buChar char="-"/>
            </a:pPr>
            <a:endParaRPr lang="hu-HU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artalom helye 2">
            <a:extLst>
              <a:ext uri="{FF2B5EF4-FFF2-40B4-BE49-F238E27FC236}">
                <a16:creationId xmlns:a16="http://schemas.microsoft.com/office/drawing/2014/main" id="{60DC4AAA-45DE-CAEC-6C98-205E1984CB9B}"/>
              </a:ext>
            </a:extLst>
          </p:cNvPr>
          <p:cNvSpPr txBox="1">
            <a:spLocks/>
          </p:cNvSpPr>
          <p:nvPr/>
        </p:nvSpPr>
        <p:spPr>
          <a:xfrm>
            <a:off x="1772072" y="38846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15" name="Kép 14">
            <a:extLst>
              <a:ext uri="{FF2B5EF4-FFF2-40B4-BE49-F238E27FC236}">
                <a16:creationId xmlns:a16="http://schemas.microsoft.com/office/drawing/2014/main" id="{E4452F9C-C025-0D13-6B37-A5F4F136CB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26" y="721654"/>
            <a:ext cx="8028384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24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5C5591-B41E-8974-CF29-530AF42F8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AEED0B-1471-BCDB-3893-AC3E2241431A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9538731F-2446-ABB0-F60C-58C663C52757}"/>
              </a:ext>
            </a:extLst>
          </p:cNvPr>
          <p:cNvSpPr txBox="1">
            <a:spLocks/>
          </p:cNvSpPr>
          <p:nvPr/>
        </p:nvSpPr>
        <p:spPr>
          <a:xfrm>
            <a:off x="1043608" y="101609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3E375EF0-3AD5-3FE8-BCAA-D0D122565297}"/>
              </a:ext>
            </a:extLst>
          </p:cNvPr>
          <p:cNvSpPr txBox="1">
            <a:spLocks/>
          </p:cNvSpPr>
          <p:nvPr/>
        </p:nvSpPr>
        <p:spPr>
          <a:xfrm>
            <a:off x="407084" y="307116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3030BB91-A418-6F34-AC7B-25D8D0D6BA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3" t="2750" r="5900"/>
          <a:stretch>
            <a:fillRect/>
          </a:stretch>
        </p:blipFill>
        <p:spPr>
          <a:xfrm>
            <a:off x="1581968" y="693765"/>
            <a:ext cx="6696744" cy="5907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362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999454-7C5E-287B-47C1-32B8D534E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Kép 12">
            <a:extLst>
              <a:ext uri="{FF2B5EF4-FFF2-40B4-BE49-F238E27FC236}">
                <a16:creationId xmlns:a16="http://schemas.microsoft.com/office/drawing/2014/main" id="{B4589E44-D32E-B2E0-F795-B703622B49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17214" r="1113" b="6735"/>
          <a:stretch>
            <a:fillRect/>
          </a:stretch>
        </p:blipFill>
        <p:spPr>
          <a:xfrm rot="20559839">
            <a:off x="5612080" y="721713"/>
            <a:ext cx="2866425" cy="3068133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A7392E3C-CB24-AF92-3780-41A25F8BA3F0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734EC1F9-1D94-F2C7-0BB5-A99A899F0D0B}"/>
              </a:ext>
            </a:extLst>
          </p:cNvPr>
          <p:cNvSpPr txBox="1">
            <a:spLocks/>
          </p:cNvSpPr>
          <p:nvPr/>
        </p:nvSpPr>
        <p:spPr>
          <a:xfrm>
            <a:off x="1043608" y="101609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C98DA25C-4C2D-CA5B-73D5-7AFE03EA5347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2BD12112-2227-A9AC-2BCE-211F335567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9" r="12201"/>
          <a:stretch>
            <a:fillRect/>
          </a:stretch>
        </p:blipFill>
        <p:spPr>
          <a:xfrm>
            <a:off x="1039833" y="886201"/>
            <a:ext cx="4515966" cy="5692194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AE7B9956-564C-E66E-31D3-DD8C9E0C13C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0" r="9401" b="10101"/>
          <a:stretch>
            <a:fillRect/>
          </a:stretch>
        </p:blipFill>
        <p:spPr>
          <a:xfrm rot="20498745">
            <a:off x="6012927" y="3932380"/>
            <a:ext cx="2692471" cy="2537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682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9064ED-DAAE-EE66-8439-3BCC2483B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4A3230-97BE-A2E3-FF11-E1A0CEC82554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F4BB078E-5247-A1CD-CE3E-8A1CD6BBE3E0}"/>
              </a:ext>
            </a:extLst>
          </p:cNvPr>
          <p:cNvSpPr txBox="1">
            <a:spLocks/>
          </p:cNvSpPr>
          <p:nvPr/>
        </p:nvSpPr>
        <p:spPr>
          <a:xfrm>
            <a:off x="994526" y="1068416"/>
            <a:ext cx="7154948" cy="4808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hu-H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AAD6D58E-5177-AC79-7DB3-7F91C874F9ED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5E40DF77-102A-5F34-8AF3-22C2879054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9" b="3210"/>
          <a:stretch>
            <a:fillRect/>
          </a:stretch>
        </p:blipFill>
        <p:spPr>
          <a:xfrm>
            <a:off x="1030385" y="730444"/>
            <a:ext cx="7469747" cy="5938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09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3F92B4-5809-39A0-2709-413FBF137C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E8BC75-4143-B95B-0E4F-1839D2566D4D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6F7B92E9-9C9C-4B3A-DBC5-4A6DCDA2C1B1}"/>
              </a:ext>
            </a:extLst>
          </p:cNvPr>
          <p:cNvSpPr txBox="1">
            <a:spLocks/>
          </p:cNvSpPr>
          <p:nvPr/>
        </p:nvSpPr>
        <p:spPr>
          <a:xfrm>
            <a:off x="994526" y="1068416"/>
            <a:ext cx="7154948" cy="4808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hu-H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418D162E-2F3B-E674-B9D8-78EC8249CF9D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sp>
        <p:nvSpPr>
          <p:cNvPr id="8" name="Cím 4">
            <a:extLst>
              <a:ext uri="{FF2B5EF4-FFF2-40B4-BE49-F238E27FC236}">
                <a16:creationId xmlns:a16="http://schemas.microsoft.com/office/drawing/2014/main" id="{DC0616CC-0E69-1924-89BA-2AC4CDB2D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359" y="4567882"/>
            <a:ext cx="3671187" cy="2101478"/>
          </a:xfrm>
        </p:spPr>
        <p:txBody>
          <a:bodyPr>
            <a:normAutofit fontScale="90000"/>
          </a:bodyPr>
          <a:lstStyle/>
          <a:p>
            <a:r>
              <a:rPr lang="hu-HU" dirty="0">
                <a:solidFill>
                  <a:schemeClr val="bg1"/>
                </a:solidFill>
              </a:rPr>
              <a:t>hónapokra?</a:t>
            </a:r>
            <a:br>
              <a:rPr lang="hu-HU" dirty="0">
                <a:solidFill>
                  <a:schemeClr val="bg1"/>
                </a:solidFill>
              </a:rPr>
            </a:br>
            <a:r>
              <a:rPr lang="hu-HU" dirty="0">
                <a:solidFill>
                  <a:schemeClr val="bg1"/>
                </a:solidFill>
              </a:rPr>
              <a:t>évekre?</a:t>
            </a:r>
            <a:br>
              <a:rPr lang="hu-HU" dirty="0">
                <a:solidFill>
                  <a:schemeClr val="bg1"/>
                </a:solidFill>
              </a:rPr>
            </a:br>
            <a:r>
              <a:rPr lang="hu-HU" dirty="0">
                <a:solidFill>
                  <a:schemeClr val="bg1"/>
                </a:solidFill>
              </a:rPr>
              <a:t>egy életre?</a:t>
            </a:r>
          </a:p>
        </p:txBody>
      </p:sp>
      <p:sp>
        <p:nvSpPr>
          <p:cNvPr id="9" name="Tartalom helye 5">
            <a:extLst>
              <a:ext uri="{FF2B5EF4-FFF2-40B4-BE49-F238E27FC236}">
                <a16:creationId xmlns:a16="http://schemas.microsoft.com/office/drawing/2014/main" id="{108589BF-D7DB-215F-4BB5-F1CD1646358D}"/>
              </a:ext>
            </a:extLst>
          </p:cNvPr>
          <p:cNvSpPr txBox="1">
            <a:spLocks/>
          </p:cNvSpPr>
          <p:nvPr/>
        </p:nvSpPr>
        <p:spPr>
          <a:xfrm>
            <a:off x="1051992" y="1752600"/>
            <a:ext cx="778720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>
              <a:buFontTx/>
              <a:buChar char="-"/>
            </a:pPr>
            <a:endParaRPr lang="hu-HU" sz="24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artalom helye 2">
            <a:extLst>
              <a:ext uri="{FF2B5EF4-FFF2-40B4-BE49-F238E27FC236}">
                <a16:creationId xmlns:a16="http://schemas.microsoft.com/office/drawing/2014/main" id="{66049873-1A4C-7463-B05B-17A6AD05330B}"/>
              </a:ext>
            </a:extLst>
          </p:cNvPr>
          <p:cNvSpPr txBox="1">
            <a:spLocks/>
          </p:cNvSpPr>
          <p:nvPr/>
        </p:nvSpPr>
        <p:spPr>
          <a:xfrm>
            <a:off x="1772072" y="38846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4654E674-846C-185D-6415-3264E226FB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99" y="830134"/>
            <a:ext cx="7739104" cy="580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12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E8B3D3-C291-E317-F400-F5748AFFB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>
            <a:extLst>
              <a:ext uri="{FF2B5EF4-FFF2-40B4-BE49-F238E27FC236}">
                <a16:creationId xmlns:a16="http://schemas.microsoft.com/office/drawing/2014/main" id="{ED6539D2-6506-CFD8-EADF-5C2DE7CA49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33" y="1014475"/>
            <a:ext cx="8085947" cy="1654303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E79F52F-1911-D12B-189E-4803CEDFD057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911BE5A4-2592-18F6-251E-22BEBDF034D5}"/>
              </a:ext>
            </a:extLst>
          </p:cNvPr>
          <p:cNvSpPr txBox="1">
            <a:spLocks/>
          </p:cNvSpPr>
          <p:nvPr/>
        </p:nvSpPr>
        <p:spPr>
          <a:xfrm>
            <a:off x="1043608" y="101609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E8D080CD-FB5E-BBB2-C464-893372BCB3D0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Kép 13">
            <a:extLst>
              <a:ext uri="{FF2B5EF4-FFF2-40B4-BE49-F238E27FC236}">
                <a16:creationId xmlns:a16="http://schemas.microsoft.com/office/drawing/2014/main" id="{B4B374A6-5D94-E15F-8EE7-631624079D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2888850"/>
            <a:ext cx="5107390" cy="3830543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F7D77817-39E2-324A-A822-593D6CB2AD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053" y="2888850"/>
            <a:ext cx="2793867" cy="3734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68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FAC3A9-4353-A8A7-03D3-04D257AFB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4E2BD0-CE48-4712-A953-740C43498F8C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1B9852B9-0C0C-6E15-E160-83021519A64D}"/>
              </a:ext>
            </a:extLst>
          </p:cNvPr>
          <p:cNvSpPr txBox="1">
            <a:spLocks/>
          </p:cNvSpPr>
          <p:nvPr/>
        </p:nvSpPr>
        <p:spPr>
          <a:xfrm>
            <a:off x="1043608" y="848048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Times New Roman" panose="02020603050405020304" pitchFamily="18" charset="0"/>
              </a:rPr>
              <a:t>ÚJVIDÉK</a:t>
            </a: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E478214E-FAA0-4B5C-16B1-68405328DD04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1626B467-C2DA-C625-F388-716B512164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78" y="1556792"/>
            <a:ext cx="6589936" cy="4942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6761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4B36A7-1AB4-A14B-2B66-3929E4EE22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DA49D84-2960-9E3E-6100-BC413FFD3690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D34423C4-17AF-2CD0-5128-6AAEBFA51A4A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06BC8B4-AC25-4DDD-82F0-C057C5EBE6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2040" y="1431255"/>
            <a:ext cx="3982155" cy="479715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E273EAB6-02A7-6D2F-B530-4AB43AB2F1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642" y="1431255"/>
            <a:ext cx="358849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9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00E4E-CB80-21FF-E789-0B0055396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1601C2B-B3C7-6B4F-EFE6-FFDCB52D2ED1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B9EC5E37-39D2-8C4E-3A49-EFBF131FEE16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A71DF613-B9C2-91B9-5030-C13709C7F2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9239" y="994213"/>
            <a:ext cx="4096431" cy="5476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99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EBE776-E3D7-0614-2082-E68FC818B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00EE796-5B54-3F76-FAB9-A299F10FF6A2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D154EC7B-A269-A2C0-1D6B-F5DA5E3538FF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8E6353A4-3AC3-13DE-6501-06AF6D4041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53" y="1896659"/>
            <a:ext cx="7956376" cy="3671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6208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24A0AF-9CFE-2917-9CEE-4DFA9D7AC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BFF1375-3C05-C88B-C225-647988AAED47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7B4A782E-8C04-78E6-DD8A-5CF845A7231F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153A394F-26F4-B148-EBAA-8C3C7C1F6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559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EE2FB-138A-3626-3687-7C4C9FDB7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EC46490-155B-CF52-E59A-D5F7E6753B7F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D8998878-664E-097C-09D8-A3A304D6860A}"/>
              </a:ext>
            </a:extLst>
          </p:cNvPr>
          <p:cNvSpPr txBox="1">
            <a:spLocks/>
          </p:cNvSpPr>
          <p:nvPr/>
        </p:nvSpPr>
        <p:spPr>
          <a:xfrm>
            <a:off x="994526" y="1068416"/>
            <a:ext cx="7154948" cy="4808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hu-H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C89215F7-D550-3F37-CF86-5A2443D0C96B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70774769-75F5-8C22-20E3-36EE83FE21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538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AC4E94-7221-3A8F-7E6F-A527C5CF7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D3D927-F592-1FA6-330A-96C4D96CB250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CE18EA5B-62A5-E4D3-A8CC-48119AEC2219}"/>
              </a:ext>
            </a:extLst>
          </p:cNvPr>
          <p:cNvSpPr txBox="1">
            <a:spLocks/>
          </p:cNvSpPr>
          <p:nvPr/>
        </p:nvSpPr>
        <p:spPr>
          <a:xfrm>
            <a:off x="994526" y="1068416"/>
            <a:ext cx="7154948" cy="4808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hu-H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63100253-46E1-F370-BB97-6DE4126D6ADB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0D5C7FF5-2CEF-3AEB-5F33-F0D61573F0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208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641E2A-CD12-FB94-0651-A11408A66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772DE89-002E-2250-ECED-77BD013CFE7F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9E9EA65E-58A0-434C-5AB4-27B703466EE8}"/>
              </a:ext>
            </a:extLst>
          </p:cNvPr>
          <p:cNvSpPr txBox="1">
            <a:spLocks/>
          </p:cNvSpPr>
          <p:nvPr/>
        </p:nvSpPr>
        <p:spPr>
          <a:xfrm>
            <a:off x="994526" y="1068416"/>
            <a:ext cx="7154948" cy="4808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hu-H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444CF066-D0D4-27EB-9E9E-7FB87652BC1C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0CA62CEF-F594-A2D5-283A-0A5C66FA3EE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566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A00BCF-B027-CDDF-3C88-37287046D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7D798A8-4A4E-2A01-D069-00BA97FBE102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hu-HU" sz="1800" dirty="0">
              <a:solidFill>
                <a:schemeClr val="bg1"/>
              </a:solidFill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66DA2B4B-916D-8529-7ACB-168BD44EBE7F}"/>
              </a:ext>
            </a:extLst>
          </p:cNvPr>
          <p:cNvSpPr txBox="1">
            <a:spLocks/>
          </p:cNvSpPr>
          <p:nvPr/>
        </p:nvSpPr>
        <p:spPr>
          <a:xfrm>
            <a:off x="994526" y="1068416"/>
            <a:ext cx="7154948" cy="48088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hu-HU" sz="2400" b="1" dirty="0"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90AF2A93-42DA-6A5E-8D22-3F1FFBE3AB46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hu-HU" sz="2000" dirty="0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932E7A10-CD23-463E-20A5-D560D8D2E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921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2C3A1-4EDB-71F3-8FC3-861D4BE56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6F86125-4F1A-40FA-96BC-72F8FFCCD03D}"/>
              </a:ext>
            </a:extLst>
          </p:cNvPr>
          <p:cNvSpPr txBox="1">
            <a:spLocks/>
          </p:cNvSpPr>
          <p:nvPr/>
        </p:nvSpPr>
        <p:spPr>
          <a:xfrm>
            <a:off x="271265" y="188640"/>
            <a:ext cx="3960440" cy="2570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4" name="Tartalom helye 2">
            <a:extLst>
              <a:ext uri="{FF2B5EF4-FFF2-40B4-BE49-F238E27FC236}">
                <a16:creationId xmlns:a16="http://schemas.microsoft.com/office/drawing/2014/main" id="{5EBCDF24-7DDE-ABC5-EA58-005713057656}"/>
              </a:ext>
            </a:extLst>
          </p:cNvPr>
          <p:cNvSpPr txBox="1">
            <a:spLocks/>
          </p:cNvSpPr>
          <p:nvPr/>
        </p:nvSpPr>
        <p:spPr>
          <a:xfrm>
            <a:off x="1043608" y="1016090"/>
            <a:ext cx="7731012" cy="3290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hu-HU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artalom helye 2">
            <a:extLst>
              <a:ext uri="{FF2B5EF4-FFF2-40B4-BE49-F238E27FC236}">
                <a16:creationId xmlns:a16="http://schemas.microsoft.com/office/drawing/2014/main" id="{BBCCA5DB-5138-DAD2-FA5E-456B4A2348FE}"/>
              </a:ext>
            </a:extLst>
          </p:cNvPr>
          <p:cNvSpPr txBox="1">
            <a:spLocks/>
          </p:cNvSpPr>
          <p:nvPr/>
        </p:nvSpPr>
        <p:spPr>
          <a:xfrm>
            <a:off x="1619672" y="3732298"/>
            <a:ext cx="715494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hu-H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Kép 10">
            <a:extLst>
              <a:ext uri="{FF2B5EF4-FFF2-40B4-BE49-F238E27FC236}">
                <a16:creationId xmlns:a16="http://schemas.microsoft.com/office/drawing/2014/main" id="{99C258A2-5E47-0EAC-82DC-167B4002B5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781339"/>
            <a:ext cx="7846640" cy="5888021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D611EEA1-9445-F732-576F-6030EF840C09}"/>
              </a:ext>
            </a:extLst>
          </p:cNvPr>
          <p:cNvSpPr txBox="1"/>
          <p:nvPr/>
        </p:nvSpPr>
        <p:spPr>
          <a:xfrm>
            <a:off x="1763688" y="184482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chemeClr val="bg1"/>
                </a:solidFill>
              </a:rPr>
              <a:t>Köszönjük a figyelmet </a:t>
            </a:r>
          </a:p>
        </p:txBody>
      </p:sp>
    </p:spTree>
    <p:extLst>
      <p:ext uri="{BB962C8B-B14F-4D97-AF65-F5344CB8AC3E}">
        <p14:creationId xmlns:p14="http://schemas.microsoft.com/office/powerpoint/2010/main" val="9794100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79924B2642F1CB499B5182AE1F42A161" ma:contentTypeVersion="0" ma:contentTypeDescription="Új dokumentum létrehozása." ma:contentTypeScope="" ma:versionID="42964c717dc67bdabfa81e8dca52c24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0a9d3cd4f3b1395d55270eac0a2bc8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ACFCBF-704D-48FB-890A-9D399DE1B618}">
  <ds:schemaRefs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E78BBB7-DD4E-40E2-8D48-918D8DC7A7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A9DD26E-7BEE-4667-B554-E9415774B4E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9652</TotalTime>
  <Words>53</Words>
  <Application>Microsoft Office PowerPoint</Application>
  <PresentationFormat>Diavetítés a képernyőre (4:3 oldalarány)</PresentationFormat>
  <Paragraphs>36</Paragraphs>
  <Slides>27</Slides>
  <Notes>27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2" baseType="lpstr">
      <vt:lpstr>Aptos</vt:lpstr>
      <vt:lpstr>Arial</vt:lpstr>
      <vt:lpstr>Calibri</vt:lpstr>
      <vt:lpstr>Times New Roman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hónapokra? évekre? egy életre?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Windows-felhasználó</dc:creator>
  <cp:lastModifiedBy>KMR - Miklós utca, Éjjeli Menedékhely</cp:lastModifiedBy>
  <cp:revision>100</cp:revision>
  <cp:lastPrinted>2024-11-22T14:00:22Z</cp:lastPrinted>
  <dcterms:created xsi:type="dcterms:W3CDTF">2020-01-06T20:49:01Z</dcterms:created>
  <dcterms:modified xsi:type="dcterms:W3CDTF">2026-09-02T12:14:45Z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0x01010079924B2642F1CB499B5182AE1F42A161</vt:lpwstr>
  </property>
</Properties>
</file>